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showSpecialPlsOnTitleSld="0">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Lst>
  <p:sldSz cy="5143500" cx="9144000"/>
  <p:notesSz cx="6858000" cy="9144000"/>
  <p:embeddedFontLst>
    <p:embeddedFont>
      <p:font typeface="Garamond"/>
      <p:regular r:id="rId33"/>
      <p:bold r:id="rId34"/>
      <p:italic r:id="rId35"/>
      <p:boldItalic r:id="rId36"/>
    </p:embeddedFont>
    <p:embeddedFont>
      <p:font typeface="Barlow"/>
      <p:regular r:id="rId37"/>
      <p:bold r:id="rId38"/>
      <p:italic r:id="rId39"/>
      <p:boldItalic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http://customooxmlschemas.google.com/">
      <go:slidesCustomData xmlns:go="http://customooxmlschemas.google.com/" r:id="rId41" roundtripDataSignature="AMtx7mj0uBapAC3Lri/fGSaDVgL/JHfpsQ=="/>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545587F7-AA7B-4963-A81E-3C5A464A8379}">
  <a:tblStyle styleId="{545587F7-AA7B-4963-A81E-3C5A464A8379}" styleName="Table_0">
    <a:wholeTbl>
      <a:tcTxStyle b="off" i="off">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b="off" i="off"/>
    </a:band1H>
    <a:band2H>
      <a:tcTxStyle b="off" i="off"/>
    </a:band2H>
    <a:band1V>
      <a:tcTxStyle b="off" i="off"/>
    </a:band1V>
    <a:band2V>
      <a:tcTxStyle b="off" i="off"/>
    </a:band2V>
    <a:lastCol>
      <a:tcTxStyle b="off" i="off"/>
    </a:lastCol>
    <a:firstCol>
      <a:tcTxStyle b="off" i="off"/>
    </a:firstCol>
    <a:lastRow>
      <a:tcTxStyle b="off" i="off"/>
    </a:lastRow>
    <a:seCell>
      <a:tcTxStyle b="off" i="off"/>
    </a:seCell>
    <a:swCell>
      <a:tcTxStyle b="off" i="off"/>
    </a:swCell>
    <a:firstRow>
      <a:tcTxStyle b="off" i="off"/>
    </a:firstRow>
    <a:neCell>
      <a:tcTxStyle b="off" i="off"/>
    </a:neCell>
    <a:nwCell>
      <a:tcTxStyle b="off" i="off"/>
    </a:nwCell>
  </a:tblStyle>
</a:tblStyleLst>
</file>

<file path=ppt/_rels/presentation.xml.rels><?xml version="1.0" encoding="UTF-8" standalone="yes"?><Relationships xmlns="http://schemas.openxmlformats.org/package/2006/relationships"><Relationship Id="rId40" Type="http://schemas.openxmlformats.org/officeDocument/2006/relationships/font" Target="fonts/Barlow-boldItalic.fntdata"/><Relationship Id="rId20" Type="http://schemas.openxmlformats.org/officeDocument/2006/relationships/slide" Target="slides/slide15.xml"/><Relationship Id="rId41" Type="http://customschemas.google.com/relationships/presentationmetadata" Target="metadata"/><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11" Type="http://schemas.openxmlformats.org/officeDocument/2006/relationships/slide" Target="slides/slide6.xml"/><Relationship Id="rId33" Type="http://schemas.openxmlformats.org/officeDocument/2006/relationships/font" Target="fonts/Garamond-regular.fntdata"/><Relationship Id="rId10" Type="http://schemas.openxmlformats.org/officeDocument/2006/relationships/slide" Target="slides/slide5.xml"/><Relationship Id="rId32" Type="http://schemas.openxmlformats.org/officeDocument/2006/relationships/slide" Target="slides/slide27.xml"/><Relationship Id="rId13" Type="http://schemas.openxmlformats.org/officeDocument/2006/relationships/slide" Target="slides/slide8.xml"/><Relationship Id="rId35" Type="http://schemas.openxmlformats.org/officeDocument/2006/relationships/font" Target="fonts/Garamond-italic.fntdata"/><Relationship Id="rId12" Type="http://schemas.openxmlformats.org/officeDocument/2006/relationships/slide" Target="slides/slide7.xml"/><Relationship Id="rId34" Type="http://schemas.openxmlformats.org/officeDocument/2006/relationships/font" Target="fonts/Garamond-bold.fntdata"/><Relationship Id="rId15" Type="http://schemas.openxmlformats.org/officeDocument/2006/relationships/slide" Target="slides/slide10.xml"/><Relationship Id="rId37" Type="http://schemas.openxmlformats.org/officeDocument/2006/relationships/font" Target="fonts/Barlow-regular.fntdata"/><Relationship Id="rId14" Type="http://schemas.openxmlformats.org/officeDocument/2006/relationships/slide" Target="slides/slide9.xml"/><Relationship Id="rId36" Type="http://schemas.openxmlformats.org/officeDocument/2006/relationships/font" Target="fonts/Garamond-boldItalic.fntdata"/><Relationship Id="rId17" Type="http://schemas.openxmlformats.org/officeDocument/2006/relationships/slide" Target="slides/slide12.xml"/><Relationship Id="rId39" Type="http://schemas.openxmlformats.org/officeDocument/2006/relationships/font" Target="fonts/Barlow-italic.fntdata"/><Relationship Id="rId16" Type="http://schemas.openxmlformats.org/officeDocument/2006/relationships/slide" Target="slides/slide11.xml"/><Relationship Id="rId38" Type="http://schemas.openxmlformats.org/officeDocument/2006/relationships/font" Target="fonts/Barlow-bold.fntdata"/><Relationship Id="rId19" Type="http://schemas.openxmlformats.org/officeDocument/2006/relationships/slide" Target="slides/slide14.xml"/><Relationship Id="rId18" Type="http://schemas.openxmlformats.org/officeDocument/2006/relationships/slide" Target="slides/slide13.xml"/></Relationships>
</file>

<file path=ppt/media/image1.jp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1pPr>
            <a:lvl2pPr indent="-317500" lvl="1" marL="914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2pPr>
            <a:lvl3pPr indent="-317500" lvl="2" marL="1371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3pPr>
            <a:lvl4pPr indent="-317500" lvl="3" marL="1828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4pPr>
            <a:lvl5pPr indent="-317500" lvl="4" marL="22860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5pPr>
            <a:lvl6pPr indent="-317500" lvl="5" marL="27432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6pPr>
            <a:lvl7pPr indent="-317500" lvl="6" marL="32004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7pPr>
            <a:lvl8pPr indent="-317500" lvl="7" marL="36576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8pPr>
            <a:lvl9pPr indent="-317500" lvl="8" marL="4114800" marR="0" rtl="0" algn="l">
              <a:lnSpc>
                <a:spcPct val="100000"/>
              </a:lnSpc>
              <a:spcBef>
                <a:spcPts val="0"/>
              </a:spcBef>
              <a:spcAft>
                <a:spcPts val="0"/>
              </a:spcAft>
              <a:buClr>
                <a:srgbClr val="000000"/>
              </a:buClr>
              <a:buSzPts val="1400"/>
              <a:buFont typeface="Arial"/>
              <a:buChar char="■"/>
              <a:defRPr b="0" i="0" sz="1100" u="none" cap="none" strike="noStrike">
                <a:solidFill>
                  <a:srgbClr val="000000"/>
                </a:solidFill>
                <a:latin typeface="Arial"/>
                <a:ea typeface="Arial"/>
                <a:cs typeface="Arial"/>
                <a:sym typeface="Arial"/>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 name="Shape 39"/>
        <p:cNvGrpSpPr/>
        <p:nvPr/>
      </p:nvGrpSpPr>
      <p:grpSpPr>
        <a:xfrm>
          <a:off x="0" y="0"/>
          <a:ext cx="0" cy="0"/>
          <a:chOff x="0" y="0"/>
          <a:chExt cx="0" cy="0"/>
        </a:xfrm>
      </p:grpSpPr>
      <p:sp>
        <p:nvSpPr>
          <p:cNvPr id="40" name="Google Shape;40;p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1" name="Google Shape;41;p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7" name="Shape 137"/>
        <p:cNvGrpSpPr/>
        <p:nvPr/>
      </p:nvGrpSpPr>
      <p:grpSpPr>
        <a:xfrm>
          <a:off x="0" y="0"/>
          <a:ext cx="0" cy="0"/>
          <a:chOff x="0" y="0"/>
          <a:chExt cx="0" cy="0"/>
        </a:xfrm>
      </p:grpSpPr>
      <p:sp>
        <p:nvSpPr>
          <p:cNvPr id="138" name="Google Shape;138;p1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9" name="Google Shape;139;p1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p1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48" name="Google Shape;148;p1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1" name="Shape 151"/>
        <p:cNvGrpSpPr/>
        <p:nvPr/>
      </p:nvGrpSpPr>
      <p:grpSpPr>
        <a:xfrm>
          <a:off x="0" y="0"/>
          <a:ext cx="0" cy="0"/>
          <a:chOff x="0" y="0"/>
          <a:chExt cx="0" cy="0"/>
        </a:xfrm>
      </p:grpSpPr>
      <p:sp>
        <p:nvSpPr>
          <p:cNvPr id="152" name="Google Shape;152;p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53" name="Google Shape;153;p1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62" name="Google Shape;162;p1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71" name="Google Shape;171;p1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p1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0" name="Google Shape;180;p1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p1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89" name="Google Shape;189;p1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 name="Shape 196"/>
        <p:cNvGrpSpPr/>
        <p:nvPr/>
      </p:nvGrpSpPr>
      <p:grpSpPr>
        <a:xfrm>
          <a:off x="0" y="0"/>
          <a:ext cx="0" cy="0"/>
          <a:chOff x="0" y="0"/>
          <a:chExt cx="0" cy="0"/>
        </a:xfrm>
      </p:grpSpPr>
      <p:sp>
        <p:nvSpPr>
          <p:cNvPr id="197" name="Google Shape;197;p1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98" name="Google Shape;198;p1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p1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06" name="Google Shape;206;p19: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p2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14" name="Google Shape;214;p2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53" name="Google Shape;53;p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p21: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22" name="Google Shape;222;p21: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p2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0" name="Google Shape;230;p22: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2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38" name="Google Shape;238;p2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p2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47" name="Google Shape;247;p2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0" name="Shape 250"/>
        <p:cNvGrpSpPr/>
        <p:nvPr/>
      </p:nvGrpSpPr>
      <p:grpSpPr>
        <a:xfrm>
          <a:off x="0" y="0"/>
          <a:ext cx="0" cy="0"/>
          <a:chOff x="0" y="0"/>
          <a:chExt cx="0" cy="0"/>
        </a:xfrm>
      </p:grpSpPr>
      <p:sp>
        <p:nvSpPr>
          <p:cNvPr id="251" name="Google Shape;251;p2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52" name="Google Shape;252;p2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p2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1" name="Google Shape;261;p2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7" name="Shape 267"/>
        <p:cNvGrpSpPr/>
        <p:nvPr/>
      </p:nvGrpSpPr>
      <p:grpSpPr>
        <a:xfrm>
          <a:off x="0" y="0"/>
          <a:ext cx="0" cy="0"/>
          <a:chOff x="0" y="0"/>
          <a:chExt cx="0" cy="0"/>
        </a:xfrm>
      </p:grpSpPr>
      <p:sp>
        <p:nvSpPr>
          <p:cNvPr id="268" name="Google Shape;268;p2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69" name="Google Shape;269;p2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p2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277" name="Google Shape;277;p2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p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86" name="Google Shape;86;p3: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p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91" name="Google Shape;91;p4: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p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1" name="Google Shape;101;p5: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6: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08" name="Google Shape;108;p6: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p7: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13" name="Google Shape;113;p7: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21" name="Google Shape;121;p8: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1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130" name="Google Shape;130;p1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1 column" type="tx">
  <p:cSld name="TITLE_AND_BODY">
    <p:spTree>
      <p:nvGrpSpPr>
        <p:cNvPr id="9" name="Shape 9"/>
        <p:cNvGrpSpPr/>
        <p:nvPr/>
      </p:nvGrpSpPr>
      <p:grpSpPr>
        <a:xfrm>
          <a:off x="0" y="0"/>
          <a:ext cx="0" cy="0"/>
          <a:chOff x="0" y="0"/>
          <a:chExt cx="0" cy="0"/>
        </a:xfrm>
      </p:grpSpPr>
      <p:sp>
        <p:nvSpPr>
          <p:cNvPr id="10" name="Google Shape;10;p30"/>
          <p:cNvSpPr/>
          <p:nvPr/>
        </p:nvSpPr>
        <p:spPr>
          <a:xfrm>
            <a:off x="1271100" y="-75"/>
            <a:ext cx="7872900" cy="5143500"/>
          </a:xfrm>
          <a:prstGeom prst="rect">
            <a:avLst/>
          </a:prstGeom>
          <a:solidFill>
            <a:srgbClr val="FFFFFF"/>
          </a:solidFill>
          <a:ln>
            <a:noFill/>
          </a:ln>
          <a:effectLst>
            <a:outerShdw blurRad="285750" rotWithShape="0" algn="bl" dir="10800000" dist="190500">
              <a:srgbClr val="000000">
                <a:alpha val="1490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30"/>
          <p:cNvSpPr/>
          <p:nvPr/>
        </p:nvSpPr>
        <p:spPr>
          <a:xfrm>
            <a:off x="8750300" y="4356125"/>
            <a:ext cx="393600" cy="393600"/>
          </a:xfrm>
          <a:prstGeom prst="rect">
            <a:avLst/>
          </a:prstGeom>
          <a:solidFill>
            <a:srgbClr val="FFB000"/>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30"/>
          <p:cNvSpPr/>
          <p:nvPr/>
        </p:nvSpPr>
        <p:spPr>
          <a:xfrm>
            <a:off x="877500" y="393525"/>
            <a:ext cx="7872900" cy="806700"/>
          </a:xfrm>
          <a:prstGeom prst="rect">
            <a:avLst/>
          </a:prstGeom>
          <a:solidFill>
            <a:schemeClr val="accent1"/>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30"/>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14" name="Google Shape;14;p30"/>
          <p:cNvSpPr txBox="1"/>
          <p:nvPr>
            <p:ph idx="1" type="body"/>
          </p:nvPr>
        </p:nvSpPr>
        <p:spPr>
          <a:xfrm>
            <a:off x="1556331" y="1349141"/>
            <a:ext cx="7085700" cy="2938500"/>
          </a:xfrm>
          <a:prstGeom prst="rect">
            <a:avLst/>
          </a:prstGeom>
          <a:noFill/>
          <a:ln>
            <a:noFill/>
          </a:ln>
        </p:spPr>
        <p:txBody>
          <a:bodyPr anchorCtr="0" anchor="t" bIns="91425" lIns="91425" spcFirstLastPara="1" rIns="91425" wrap="square" tIns="91425">
            <a:noAutofit/>
          </a:bodyPr>
          <a:lstStyle>
            <a:lvl1pPr indent="-393700" lvl="0" marL="457200" algn="l">
              <a:lnSpc>
                <a:spcPct val="100000"/>
              </a:lnSpc>
              <a:spcBef>
                <a:spcPts val="600"/>
              </a:spcBef>
              <a:spcAft>
                <a:spcPts val="0"/>
              </a:spcAft>
              <a:buSzPts val="2600"/>
              <a:buChar char="▪"/>
              <a:defRPr/>
            </a:lvl1pPr>
            <a:lvl2pPr indent="-393700" lvl="1" marL="914400" algn="l">
              <a:lnSpc>
                <a:spcPct val="100000"/>
              </a:lnSpc>
              <a:spcBef>
                <a:spcPts val="0"/>
              </a:spcBef>
              <a:spcAft>
                <a:spcPts val="0"/>
              </a:spcAft>
              <a:buSzPts val="2600"/>
              <a:buChar char="▫"/>
              <a:defRPr/>
            </a:lvl2pPr>
            <a:lvl3pPr indent="-393700" lvl="2" marL="1371600" algn="l">
              <a:lnSpc>
                <a:spcPct val="100000"/>
              </a:lnSpc>
              <a:spcBef>
                <a:spcPts val="0"/>
              </a:spcBef>
              <a:spcAft>
                <a:spcPts val="0"/>
              </a:spcAft>
              <a:buSzPts val="2600"/>
              <a:buChar char="▫"/>
              <a:defRPr/>
            </a:lvl3pPr>
            <a:lvl4pPr indent="-393700" lvl="3" marL="1828800" algn="l">
              <a:lnSpc>
                <a:spcPct val="100000"/>
              </a:lnSpc>
              <a:spcBef>
                <a:spcPts val="0"/>
              </a:spcBef>
              <a:spcAft>
                <a:spcPts val="0"/>
              </a:spcAft>
              <a:buSzPts val="2600"/>
              <a:buChar char="▫"/>
              <a:defRPr/>
            </a:lvl4pPr>
            <a:lvl5pPr indent="-393700" lvl="4" marL="2286000" algn="l">
              <a:lnSpc>
                <a:spcPct val="100000"/>
              </a:lnSpc>
              <a:spcBef>
                <a:spcPts val="0"/>
              </a:spcBef>
              <a:spcAft>
                <a:spcPts val="0"/>
              </a:spcAft>
              <a:buSzPts val="2600"/>
              <a:buChar char="○"/>
              <a:defRPr/>
            </a:lvl5pPr>
            <a:lvl6pPr indent="-393700" lvl="5" marL="2743200" algn="l">
              <a:lnSpc>
                <a:spcPct val="100000"/>
              </a:lnSpc>
              <a:spcBef>
                <a:spcPts val="0"/>
              </a:spcBef>
              <a:spcAft>
                <a:spcPts val="0"/>
              </a:spcAft>
              <a:buSzPts val="2600"/>
              <a:buChar char="■"/>
              <a:defRPr/>
            </a:lvl6pPr>
            <a:lvl7pPr indent="-393700" lvl="6" marL="3200400" algn="l">
              <a:lnSpc>
                <a:spcPct val="100000"/>
              </a:lnSpc>
              <a:spcBef>
                <a:spcPts val="0"/>
              </a:spcBef>
              <a:spcAft>
                <a:spcPts val="0"/>
              </a:spcAft>
              <a:buSzPts val="2600"/>
              <a:buChar char="●"/>
              <a:defRPr/>
            </a:lvl7pPr>
            <a:lvl8pPr indent="-393700" lvl="7" marL="3657600" algn="l">
              <a:lnSpc>
                <a:spcPct val="100000"/>
              </a:lnSpc>
              <a:spcBef>
                <a:spcPts val="0"/>
              </a:spcBef>
              <a:spcAft>
                <a:spcPts val="0"/>
              </a:spcAft>
              <a:buSzPts val="2600"/>
              <a:buChar char="○"/>
              <a:defRPr/>
            </a:lvl8pPr>
            <a:lvl9pPr indent="-393700" lvl="8" marL="4114800" algn="l">
              <a:lnSpc>
                <a:spcPct val="100000"/>
              </a:lnSpc>
              <a:spcBef>
                <a:spcPts val="0"/>
              </a:spcBef>
              <a:spcAft>
                <a:spcPts val="0"/>
              </a:spcAft>
              <a:buSzPts val="2600"/>
              <a:buChar char="■"/>
              <a:defRPr/>
            </a:lvl9pPr>
          </a:lstStyle>
          <a:p/>
        </p:txBody>
      </p:sp>
      <p:sp>
        <p:nvSpPr>
          <p:cNvPr id="15" name="Google Shape;15;p30"/>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1pPr>
            <a:lvl2pPr indent="0" lvl="1"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2pPr>
            <a:lvl3pPr indent="0" lvl="2"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3pPr>
            <a:lvl4pPr indent="0" lvl="3"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4pPr>
            <a:lvl5pPr indent="0" lvl="4"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5pPr>
            <a:lvl6pPr indent="0" lvl="5"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6pPr>
            <a:lvl7pPr indent="0" lvl="6"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7pPr>
            <a:lvl8pPr indent="0" lvl="7"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8pPr>
            <a:lvl9pPr indent="0" lvl="8"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9pPr>
          </a:lstStyle>
          <a:p>
            <a:pPr indent="0" lvl="0" marL="0" rtl="0" algn="ctr">
              <a:spcBef>
                <a:spcPts val="0"/>
              </a:spcBef>
              <a:spcAft>
                <a:spcPts val="0"/>
              </a:spcAft>
              <a:buNone/>
            </a:pPr>
            <a:fld id="{00000000-1234-1234-1234-123412341234}" type="slidenum">
              <a:rPr lang="en-US"/>
              <a:t>‹#›</a:t>
            </a:fld>
            <a:endParaRPr/>
          </a:p>
        </p:txBody>
      </p:sp>
      <p:sp>
        <p:nvSpPr>
          <p:cNvPr id="16" name="Google Shape;16;p30"/>
          <p:cNvSpPr/>
          <p:nvPr/>
        </p:nvSpPr>
        <p:spPr>
          <a:xfrm>
            <a:off x="7943750" y="393425"/>
            <a:ext cx="806700" cy="806700"/>
          </a:xfrm>
          <a:prstGeom prst="rect">
            <a:avLst/>
          </a:prstGeom>
          <a:solidFill>
            <a:srgbClr val="FFFFFF">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2 columns" type="twoColTx">
  <p:cSld name="TITLE_AND_TWO_COLUMNS">
    <p:spTree>
      <p:nvGrpSpPr>
        <p:cNvPr id="17" name="Shape 17"/>
        <p:cNvGrpSpPr/>
        <p:nvPr/>
      </p:nvGrpSpPr>
      <p:grpSpPr>
        <a:xfrm>
          <a:off x="0" y="0"/>
          <a:ext cx="0" cy="0"/>
          <a:chOff x="0" y="0"/>
          <a:chExt cx="0" cy="0"/>
        </a:xfrm>
      </p:grpSpPr>
      <p:sp>
        <p:nvSpPr>
          <p:cNvPr id="18" name="Google Shape;18;p31"/>
          <p:cNvSpPr/>
          <p:nvPr/>
        </p:nvSpPr>
        <p:spPr>
          <a:xfrm>
            <a:off x="1271100" y="-75"/>
            <a:ext cx="7872900" cy="5143500"/>
          </a:xfrm>
          <a:prstGeom prst="rect">
            <a:avLst/>
          </a:prstGeom>
          <a:solidFill>
            <a:srgbClr val="FFFFFF"/>
          </a:solidFill>
          <a:ln>
            <a:noFill/>
          </a:ln>
          <a:effectLst>
            <a:outerShdw blurRad="285750" rotWithShape="0" algn="bl" dir="10800000" dist="190500">
              <a:srgbClr val="000000">
                <a:alpha val="1490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9" name="Google Shape;19;p31"/>
          <p:cNvSpPr/>
          <p:nvPr/>
        </p:nvSpPr>
        <p:spPr>
          <a:xfrm>
            <a:off x="8750300" y="4356125"/>
            <a:ext cx="393600" cy="393600"/>
          </a:xfrm>
          <a:prstGeom prst="rect">
            <a:avLst/>
          </a:prstGeom>
          <a:solidFill>
            <a:srgbClr val="FFB000"/>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 name="Google Shape;20;p31"/>
          <p:cNvSpPr/>
          <p:nvPr/>
        </p:nvSpPr>
        <p:spPr>
          <a:xfrm>
            <a:off x="877500" y="393525"/>
            <a:ext cx="7872900" cy="806700"/>
          </a:xfrm>
          <a:prstGeom prst="rect">
            <a:avLst/>
          </a:prstGeom>
          <a:solidFill>
            <a:schemeClr val="accent1"/>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 name="Google Shape;21;p31"/>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2400"/>
              <a:buNone/>
              <a:defRPr/>
            </a:lvl1pPr>
            <a:lvl2pPr lvl="1" algn="l">
              <a:lnSpc>
                <a:spcPct val="100000"/>
              </a:lnSpc>
              <a:spcBef>
                <a:spcPts val="0"/>
              </a:spcBef>
              <a:spcAft>
                <a:spcPts val="0"/>
              </a:spcAft>
              <a:buSzPts val="2400"/>
              <a:buNone/>
              <a:defRPr/>
            </a:lvl2pPr>
            <a:lvl3pPr lvl="2" algn="l">
              <a:lnSpc>
                <a:spcPct val="100000"/>
              </a:lnSpc>
              <a:spcBef>
                <a:spcPts val="0"/>
              </a:spcBef>
              <a:spcAft>
                <a:spcPts val="0"/>
              </a:spcAft>
              <a:buSzPts val="2400"/>
              <a:buNone/>
              <a:defRPr/>
            </a:lvl3pPr>
            <a:lvl4pPr lvl="3" algn="l">
              <a:lnSpc>
                <a:spcPct val="100000"/>
              </a:lnSpc>
              <a:spcBef>
                <a:spcPts val="0"/>
              </a:spcBef>
              <a:spcAft>
                <a:spcPts val="0"/>
              </a:spcAft>
              <a:buSzPts val="2400"/>
              <a:buNone/>
              <a:defRPr/>
            </a:lvl4pPr>
            <a:lvl5pPr lvl="4" algn="l">
              <a:lnSpc>
                <a:spcPct val="100000"/>
              </a:lnSpc>
              <a:spcBef>
                <a:spcPts val="0"/>
              </a:spcBef>
              <a:spcAft>
                <a:spcPts val="0"/>
              </a:spcAft>
              <a:buSzPts val="2400"/>
              <a:buNone/>
              <a:defRPr/>
            </a:lvl5pPr>
            <a:lvl6pPr lvl="5" algn="l">
              <a:lnSpc>
                <a:spcPct val="100000"/>
              </a:lnSpc>
              <a:spcBef>
                <a:spcPts val="0"/>
              </a:spcBef>
              <a:spcAft>
                <a:spcPts val="0"/>
              </a:spcAft>
              <a:buSzPts val="2400"/>
              <a:buNone/>
              <a:defRPr/>
            </a:lvl6pPr>
            <a:lvl7pPr lvl="6" algn="l">
              <a:lnSpc>
                <a:spcPct val="100000"/>
              </a:lnSpc>
              <a:spcBef>
                <a:spcPts val="0"/>
              </a:spcBef>
              <a:spcAft>
                <a:spcPts val="0"/>
              </a:spcAft>
              <a:buSzPts val="2400"/>
              <a:buNone/>
              <a:defRPr/>
            </a:lvl7pPr>
            <a:lvl8pPr lvl="7" algn="l">
              <a:lnSpc>
                <a:spcPct val="100000"/>
              </a:lnSpc>
              <a:spcBef>
                <a:spcPts val="0"/>
              </a:spcBef>
              <a:spcAft>
                <a:spcPts val="0"/>
              </a:spcAft>
              <a:buSzPts val="2400"/>
              <a:buNone/>
              <a:defRPr/>
            </a:lvl8pPr>
            <a:lvl9pPr lvl="8" algn="l">
              <a:lnSpc>
                <a:spcPct val="100000"/>
              </a:lnSpc>
              <a:spcBef>
                <a:spcPts val="0"/>
              </a:spcBef>
              <a:spcAft>
                <a:spcPts val="0"/>
              </a:spcAft>
              <a:buSzPts val="2400"/>
              <a:buNone/>
              <a:defRPr/>
            </a:lvl9pPr>
          </a:lstStyle>
          <a:p/>
        </p:txBody>
      </p:sp>
      <p:sp>
        <p:nvSpPr>
          <p:cNvPr id="22" name="Google Shape;22;p31"/>
          <p:cNvSpPr txBox="1"/>
          <p:nvPr>
            <p:ph idx="1" type="body"/>
          </p:nvPr>
        </p:nvSpPr>
        <p:spPr>
          <a:xfrm>
            <a:off x="1576275" y="1367175"/>
            <a:ext cx="3482400" cy="3382500"/>
          </a:xfrm>
          <a:prstGeom prst="rect">
            <a:avLst/>
          </a:prstGeom>
          <a:noFill/>
          <a:ln>
            <a:noFill/>
          </a:ln>
        </p:spPr>
        <p:txBody>
          <a:bodyPr anchorCtr="0" anchor="t" bIns="91425" lIns="91425" spcFirstLastPara="1" rIns="91425" wrap="square" tIns="91425">
            <a:noAutofit/>
          </a:bodyPr>
          <a:lstStyle>
            <a:lvl1pPr indent="-368300" lvl="0" marL="457200" algn="l">
              <a:lnSpc>
                <a:spcPct val="100000"/>
              </a:lnSpc>
              <a:spcBef>
                <a:spcPts val="600"/>
              </a:spcBef>
              <a:spcAft>
                <a:spcPts val="0"/>
              </a:spcAft>
              <a:buSzPts val="2200"/>
              <a:buChar char="▪"/>
              <a:defRPr sz="2200"/>
            </a:lvl1pPr>
            <a:lvl2pPr indent="-368300" lvl="1" marL="914400" algn="l">
              <a:lnSpc>
                <a:spcPct val="100000"/>
              </a:lnSpc>
              <a:spcBef>
                <a:spcPts val="0"/>
              </a:spcBef>
              <a:spcAft>
                <a:spcPts val="0"/>
              </a:spcAft>
              <a:buSzPts val="2200"/>
              <a:buChar char="▫"/>
              <a:defRPr sz="2200"/>
            </a:lvl2pPr>
            <a:lvl3pPr indent="-368300" lvl="2" marL="1371600" algn="l">
              <a:lnSpc>
                <a:spcPct val="100000"/>
              </a:lnSpc>
              <a:spcBef>
                <a:spcPts val="0"/>
              </a:spcBef>
              <a:spcAft>
                <a:spcPts val="0"/>
              </a:spcAft>
              <a:buSzPts val="2200"/>
              <a:buChar char="▫"/>
              <a:defRPr sz="2200"/>
            </a:lvl3pPr>
            <a:lvl4pPr indent="-368300" lvl="3" marL="1828800" algn="l">
              <a:lnSpc>
                <a:spcPct val="100000"/>
              </a:lnSpc>
              <a:spcBef>
                <a:spcPts val="0"/>
              </a:spcBef>
              <a:spcAft>
                <a:spcPts val="0"/>
              </a:spcAft>
              <a:buSzPts val="2200"/>
              <a:buChar char="▫"/>
              <a:defRPr sz="2200"/>
            </a:lvl4pPr>
            <a:lvl5pPr indent="-368300" lvl="4" marL="2286000" algn="l">
              <a:lnSpc>
                <a:spcPct val="100000"/>
              </a:lnSpc>
              <a:spcBef>
                <a:spcPts val="0"/>
              </a:spcBef>
              <a:spcAft>
                <a:spcPts val="0"/>
              </a:spcAft>
              <a:buSzPts val="2200"/>
              <a:buChar char="○"/>
              <a:defRPr sz="2200"/>
            </a:lvl5pPr>
            <a:lvl6pPr indent="-368300" lvl="5" marL="2743200" algn="l">
              <a:lnSpc>
                <a:spcPct val="100000"/>
              </a:lnSpc>
              <a:spcBef>
                <a:spcPts val="0"/>
              </a:spcBef>
              <a:spcAft>
                <a:spcPts val="0"/>
              </a:spcAft>
              <a:buSzPts val="2200"/>
              <a:buChar char="■"/>
              <a:defRPr sz="2200"/>
            </a:lvl6pPr>
            <a:lvl7pPr indent="-368300" lvl="6" marL="3200400" algn="l">
              <a:lnSpc>
                <a:spcPct val="100000"/>
              </a:lnSpc>
              <a:spcBef>
                <a:spcPts val="0"/>
              </a:spcBef>
              <a:spcAft>
                <a:spcPts val="0"/>
              </a:spcAft>
              <a:buSzPts val="2200"/>
              <a:buChar char="●"/>
              <a:defRPr sz="2200"/>
            </a:lvl7pPr>
            <a:lvl8pPr indent="-368300" lvl="7" marL="3657600" algn="l">
              <a:lnSpc>
                <a:spcPct val="100000"/>
              </a:lnSpc>
              <a:spcBef>
                <a:spcPts val="0"/>
              </a:spcBef>
              <a:spcAft>
                <a:spcPts val="0"/>
              </a:spcAft>
              <a:buSzPts val="2200"/>
              <a:buChar char="○"/>
              <a:defRPr sz="2200"/>
            </a:lvl8pPr>
            <a:lvl9pPr indent="-368300" lvl="8" marL="4114800" algn="l">
              <a:lnSpc>
                <a:spcPct val="100000"/>
              </a:lnSpc>
              <a:spcBef>
                <a:spcPts val="0"/>
              </a:spcBef>
              <a:spcAft>
                <a:spcPts val="0"/>
              </a:spcAft>
              <a:buSzPts val="2200"/>
              <a:buChar char="■"/>
              <a:defRPr sz="2200"/>
            </a:lvl9pPr>
          </a:lstStyle>
          <a:p/>
        </p:txBody>
      </p:sp>
      <p:sp>
        <p:nvSpPr>
          <p:cNvPr id="23" name="Google Shape;23;p31"/>
          <p:cNvSpPr txBox="1"/>
          <p:nvPr>
            <p:ph idx="2" type="body"/>
          </p:nvPr>
        </p:nvSpPr>
        <p:spPr>
          <a:xfrm>
            <a:off x="5268071" y="1367175"/>
            <a:ext cx="3482400" cy="3382500"/>
          </a:xfrm>
          <a:prstGeom prst="rect">
            <a:avLst/>
          </a:prstGeom>
          <a:noFill/>
          <a:ln>
            <a:noFill/>
          </a:ln>
        </p:spPr>
        <p:txBody>
          <a:bodyPr anchorCtr="0" anchor="t" bIns="91425" lIns="91425" spcFirstLastPara="1" rIns="91425" wrap="square" tIns="91425">
            <a:noAutofit/>
          </a:bodyPr>
          <a:lstStyle>
            <a:lvl1pPr indent="-368300" lvl="0" marL="457200" algn="l">
              <a:lnSpc>
                <a:spcPct val="100000"/>
              </a:lnSpc>
              <a:spcBef>
                <a:spcPts val="600"/>
              </a:spcBef>
              <a:spcAft>
                <a:spcPts val="0"/>
              </a:spcAft>
              <a:buSzPts val="2200"/>
              <a:buChar char="▪"/>
              <a:defRPr sz="2200"/>
            </a:lvl1pPr>
            <a:lvl2pPr indent="-368300" lvl="1" marL="914400" algn="l">
              <a:lnSpc>
                <a:spcPct val="100000"/>
              </a:lnSpc>
              <a:spcBef>
                <a:spcPts val="0"/>
              </a:spcBef>
              <a:spcAft>
                <a:spcPts val="0"/>
              </a:spcAft>
              <a:buSzPts val="2200"/>
              <a:buChar char="▫"/>
              <a:defRPr sz="2200"/>
            </a:lvl2pPr>
            <a:lvl3pPr indent="-368300" lvl="2" marL="1371600" algn="l">
              <a:lnSpc>
                <a:spcPct val="100000"/>
              </a:lnSpc>
              <a:spcBef>
                <a:spcPts val="0"/>
              </a:spcBef>
              <a:spcAft>
                <a:spcPts val="0"/>
              </a:spcAft>
              <a:buSzPts val="2200"/>
              <a:buChar char="▫"/>
              <a:defRPr sz="2200"/>
            </a:lvl3pPr>
            <a:lvl4pPr indent="-368300" lvl="3" marL="1828800" algn="l">
              <a:lnSpc>
                <a:spcPct val="100000"/>
              </a:lnSpc>
              <a:spcBef>
                <a:spcPts val="0"/>
              </a:spcBef>
              <a:spcAft>
                <a:spcPts val="0"/>
              </a:spcAft>
              <a:buSzPts val="2200"/>
              <a:buChar char="▫"/>
              <a:defRPr sz="2200"/>
            </a:lvl4pPr>
            <a:lvl5pPr indent="-368300" lvl="4" marL="2286000" algn="l">
              <a:lnSpc>
                <a:spcPct val="100000"/>
              </a:lnSpc>
              <a:spcBef>
                <a:spcPts val="0"/>
              </a:spcBef>
              <a:spcAft>
                <a:spcPts val="0"/>
              </a:spcAft>
              <a:buSzPts val="2200"/>
              <a:buChar char="○"/>
              <a:defRPr sz="2200"/>
            </a:lvl5pPr>
            <a:lvl6pPr indent="-368300" lvl="5" marL="2743200" algn="l">
              <a:lnSpc>
                <a:spcPct val="100000"/>
              </a:lnSpc>
              <a:spcBef>
                <a:spcPts val="0"/>
              </a:spcBef>
              <a:spcAft>
                <a:spcPts val="0"/>
              </a:spcAft>
              <a:buSzPts val="2200"/>
              <a:buChar char="■"/>
              <a:defRPr sz="2200"/>
            </a:lvl6pPr>
            <a:lvl7pPr indent="-368300" lvl="6" marL="3200400" algn="l">
              <a:lnSpc>
                <a:spcPct val="100000"/>
              </a:lnSpc>
              <a:spcBef>
                <a:spcPts val="0"/>
              </a:spcBef>
              <a:spcAft>
                <a:spcPts val="0"/>
              </a:spcAft>
              <a:buSzPts val="2200"/>
              <a:buChar char="●"/>
              <a:defRPr sz="2200"/>
            </a:lvl7pPr>
            <a:lvl8pPr indent="-368300" lvl="7" marL="3657600" algn="l">
              <a:lnSpc>
                <a:spcPct val="100000"/>
              </a:lnSpc>
              <a:spcBef>
                <a:spcPts val="0"/>
              </a:spcBef>
              <a:spcAft>
                <a:spcPts val="0"/>
              </a:spcAft>
              <a:buSzPts val="2200"/>
              <a:buChar char="○"/>
              <a:defRPr sz="2200"/>
            </a:lvl8pPr>
            <a:lvl9pPr indent="-368300" lvl="8" marL="4114800" algn="l">
              <a:lnSpc>
                <a:spcPct val="100000"/>
              </a:lnSpc>
              <a:spcBef>
                <a:spcPts val="0"/>
              </a:spcBef>
              <a:spcAft>
                <a:spcPts val="0"/>
              </a:spcAft>
              <a:buSzPts val="2200"/>
              <a:buChar char="■"/>
              <a:defRPr sz="2200"/>
            </a:lvl9pPr>
          </a:lstStyle>
          <a:p/>
        </p:txBody>
      </p:sp>
      <p:sp>
        <p:nvSpPr>
          <p:cNvPr id="24" name="Google Shape;24;p31"/>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1pPr>
            <a:lvl2pPr indent="0" lvl="1"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2pPr>
            <a:lvl3pPr indent="0" lvl="2"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3pPr>
            <a:lvl4pPr indent="0" lvl="3"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4pPr>
            <a:lvl5pPr indent="0" lvl="4"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5pPr>
            <a:lvl6pPr indent="0" lvl="5"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6pPr>
            <a:lvl7pPr indent="0" lvl="6"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7pPr>
            <a:lvl8pPr indent="0" lvl="7"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8pPr>
            <a:lvl9pPr indent="0" lvl="8"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9pPr>
          </a:lstStyle>
          <a:p>
            <a:pPr indent="0" lvl="0" marL="0" rtl="0" algn="ctr">
              <a:spcBef>
                <a:spcPts val="0"/>
              </a:spcBef>
              <a:spcAft>
                <a:spcPts val="0"/>
              </a:spcAft>
              <a:buNone/>
            </a:pPr>
            <a:fld id="{00000000-1234-1234-1234-123412341234}" type="slidenum">
              <a:rPr lang="en-US"/>
              <a:t>‹#›</a:t>
            </a:fld>
            <a:endParaRPr/>
          </a:p>
        </p:txBody>
      </p:sp>
      <p:sp>
        <p:nvSpPr>
          <p:cNvPr id="25" name="Google Shape;25;p31"/>
          <p:cNvSpPr/>
          <p:nvPr/>
        </p:nvSpPr>
        <p:spPr>
          <a:xfrm>
            <a:off x="7943750" y="393425"/>
            <a:ext cx="806700" cy="806700"/>
          </a:xfrm>
          <a:prstGeom prst="rect">
            <a:avLst/>
          </a:prstGeom>
          <a:solidFill>
            <a:srgbClr val="FFFFFF">
              <a:alpha val="52549"/>
            </a:srgbClr>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ubtitle">
  <p:cSld name="TITLE_1">
    <p:spTree>
      <p:nvGrpSpPr>
        <p:cNvPr id="26" name="Shape 26"/>
        <p:cNvGrpSpPr/>
        <p:nvPr/>
      </p:nvGrpSpPr>
      <p:grpSpPr>
        <a:xfrm>
          <a:off x="0" y="0"/>
          <a:ext cx="0" cy="0"/>
          <a:chOff x="0" y="0"/>
          <a:chExt cx="0" cy="0"/>
        </a:xfrm>
      </p:grpSpPr>
      <p:sp>
        <p:nvSpPr>
          <p:cNvPr id="27" name="Google Shape;27;p32"/>
          <p:cNvSpPr/>
          <p:nvPr/>
        </p:nvSpPr>
        <p:spPr>
          <a:xfrm>
            <a:off x="3047925" y="-75"/>
            <a:ext cx="6096000" cy="5143500"/>
          </a:xfrm>
          <a:prstGeom prst="rect">
            <a:avLst/>
          </a:prstGeom>
          <a:solidFill>
            <a:srgbClr val="FFFFFF"/>
          </a:solidFill>
          <a:ln>
            <a:noFill/>
          </a:ln>
          <a:effectLst>
            <a:outerShdw blurRad="285750" rotWithShape="0" algn="bl" dir="10800000" dist="190500">
              <a:srgbClr val="000000">
                <a:alpha val="1490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 name="Google Shape;28;p32"/>
          <p:cNvSpPr/>
          <p:nvPr/>
        </p:nvSpPr>
        <p:spPr>
          <a:xfrm>
            <a:off x="2241225" y="1770000"/>
            <a:ext cx="6509100" cy="1603500"/>
          </a:xfrm>
          <a:prstGeom prst="rect">
            <a:avLst/>
          </a:prstGeom>
          <a:solidFill>
            <a:schemeClr val="accent1"/>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 name="Google Shape;29;p32"/>
          <p:cNvSpPr txBox="1"/>
          <p:nvPr>
            <p:ph type="ctrTitle"/>
          </p:nvPr>
        </p:nvSpPr>
        <p:spPr>
          <a:xfrm>
            <a:off x="2935400" y="1846200"/>
            <a:ext cx="5814900" cy="910800"/>
          </a:xfrm>
          <a:prstGeom prst="rect">
            <a:avLst/>
          </a:prstGeom>
          <a:noFill/>
          <a:ln>
            <a:noFill/>
          </a:ln>
        </p:spPr>
        <p:txBody>
          <a:bodyPr anchorCtr="0" anchor="b" bIns="91425" lIns="91425" spcFirstLastPara="1" rIns="91425" wrap="square" tIns="91425">
            <a:noAutofit/>
          </a:bodyPr>
          <a:lstStyle>
            <a:lvl1pPr lvl="0" algn="l">
              <a:lnSpc>
                <a:spcPct val="100000"/>
              </a:lnSpc>
              <a:spcBef>
                <a:spcPts val="0"/>
              </a:spcBef>
              <a:spcAft>
                <a:spcPts val="0"/>
              </a:spcAft>
              <a:buSzPts val="3600"/>
              <a:buNone/>
              <a:defRPr sz="3600"/>
            </a:lvl1pPr>
            <a:lvl2pPr lvl="1" algn="l">
              <a:lnSpc>
                <a:spcPct val="100000"/>
              </a:lnSpc>
              <a:spcBef>
                <a:spcPts val="0"/>
              </a:spcBef>
              <a:spcAft>
                <a:spcPts val="0"/>
              </a:spcAft>
              <a:buSzPts val="3600"/>
              <a:buNone/>
              <a:defRPr sz="3600"/>
            </a:lvl2pPr>
            <a:lvl3pPr lvl="2" algn="l">
              <a:lnSpc>
                <a:spcPct val="100000"/>
              </a:lnSpc>
              <a:spcBef>
                <a:spcPts val="0"/>
              </a:spcBef>
              <a:spcAft>
                <a:spcPts val="0"/>
              </a:spcAft>
              <a:buSzPts val="3600"/>
              <a:buNone/>
              <a:defRPr sz="3600"/>
            </a:lvl3pPr>
            <a:lvl4pPr lvl="3" algn="l">
              <a:lnSpc>
                <a:spcPct val="100000"/>
              </a:lnSpc>
              <a:spcBef>
                <a:spcPts val="0"/>
              </a:spcBef>
              <a:spcAft>
                <a:spcPts val="0"/>
              </a:spcAft>
              <a:buSzPts val="3600"/>
              <a:buNone/>
              <a:defRPr sz="3600"/>
            </a:lvl4pPr>
            <a:lvl5pPr lvl="4" algn="l">
              <a:lnSpc>
                <a:spcPct val="100000"/>
              </a:lnSpc>
              <a:spcBef>
                <a:spcPts val="0"/>
              </a:spcBef>
              <a:spcAft>
                <a:spcPts val="0"/>
              </a:spcAft>
              <a:buSzPts val="3600"/>
              <a:buNone/>
              <a:defRPr sz="3600"/>
            </a:lvl5pPr>
            <a:lvl6pPr lvl="5" algn="l">
              <a:lnSpc>
                <a:spcPct val="100000"/>
              </a:lnSpc>
              <a:spcBef>
                <a:spcPts val="0"/>
              </a:spcBef>
              <a:spcAft>
                <a:spcPts val="0"/>
              </a:spcAft>
              <a:buSzPts val="3600"/>
              <a:buNone/>
              <a:defRPr sz="3600"/>
            </a:lvl6pPr>
            <a:lvl7pPr lvl="6" algn="l">
              <a:lnSpc>
                <a:spcPct val="100000"/>
              </a:lnSpc>
              <a:spcBef>
                <a:spcPts val="0"/>
              </a:spcBef>
              <a:spcAft>
                <a:spcPts val="0"/>
              </a:spcAft>
              <a:buSzPts val="3600"/>
              <a:buNone/>
              <a:defRPr sz="3600"/>
            </a:lvl7pPr>
            <a:lvl8pPr lvl="7" algn="l">
              <a:lnSpc>
                <a:spcPct val="100000"/>
              </a:lnSpc>
              <a:spcBef>
                <a:spcPts val="0"/>
              </a:spcBef>
              <a:spcAft>
                <a:spcPts val="0"/>
              </a:spcAft>
              <a:buSzPts val="3600"/>
              <a:buNone/>
              <a:defRPr sz="3600"/>
            </a:lvl8pPr>
            <a:lvl9pPr lvl="8" algn="l">
              <a:lnSpc>
                <a:spcPct val="100000"/>
              </a:lnSpc>
              <a:spcBef>
                <a:spcPts val="0"/>
              </a:spcBef>
              <a:spcAft>
                <a:spcPts val="0"/>
              </a:spcAft>
              <a:buSzPts val="3600"/>
              <a:buNone/>
              <a:defRPr sz="3600"/>
            </a:lvl9pPr>
          </a:lstStyle>
          <a:p/>
        </p:txBody>
      </p:sp>
      <p:sp>
        <p:nvSpPr>
          <p:cNvPr id="30" name="Google Shape;30;p32"/>
          <p:cNvSpPr txBox="1"/>
          <p:nvPr>
            <p:ph idx="1" type="subTitle"/>
          </p:nvPr>
        </p:nvSpPr>
        <p:spPr>
          <a:xfrm>
            <a:off x="2935400" y="2604625"/>
            <a:ext cx="5814900" cy="451800"/>
          </a:xfrm>
          <a:prstGeom prst="rect">
            <a:avLst/>
          </a:prstGeom>
          <a:noFill/>
          <a:ln>
            <a:noFill/>
          </a:ln>
        </p:spPr>
        <p:txBody>
          <a:bodyPr anchorCtr="0" anchor="t" bIns="91425" lIns="91425" spcFirstLastPara="1" rIns="91425" wrap="square" tIns="91425">
            <a:noAutofit/>
          </a:bodyPr>
          <a:lstStyle>
            <a:lvl1pPr lvl="0" algn="l">
              <a:lnSpc>
                <a:spcPct val="100000"/>
              </a:lnSpc>
              <a:spcBef>
                <a:spcPts val="0"/>
              </a:spcBef>
              <a:spcAft>
                <a:spcPts val="0"/>
              </a:spcAft>
              <a:buClr>
                <a:schemeClr val="lt1"/>
              </a:buClr>
              <a:buSzPts val="1800"/>
              <a:buNone/>
              <a:defRPr sz="1800">
                <a:solidFill>
                  <a:schemeClr val="lt1"/>
                </a:solidFill>
              </a:defRPr>
            </a:lvl1pPr>
            <a:lvl2pPr lvl="1" algn="l">
              <a:lnSpc>
                <a:spcPct val="100000"/>
              </a:lnSpc>
              <a:spcBef>
                <a:spcPts val="0"/>
              </a:spcBef>
              <a:spcAft>
                <a:spcPts val="0"/>
              </a:spcAft>
              <a:buClr>
                <a:schemeClr val="lt1"/>
              </a:buClr>
              <a:buSzPts val="1800"/>
              <a:buNone/>
              <a:defRPr sz="1800">
                <a:solidFill>
                  <a:schemeClr val="lt1"/>
                </a:solidFill>
              </a:defRPr>
            </a:lvl2pPr>
            <a:lvl3pPr lvl="2" algn="l">
              <a:lnSpc>
                <a:spcPct val="100000"/>
              </a:lnSpc>
              <a:spcBef>
                <a:spcPts val="0"/>
              </a:spcBef>
              <a:spcAft>
                <a:spcPts val="0"/>
              </a:spcAft>
              <a:buClr>
                <a:schemeClr val="lt1"/>
              </a:buClr>
              <a:buSzPts val="1800"/>
              <a:buNone/>
              <a:defRPr sz="1800">
                <a:solidFill>
                  <a:schemeClr val="lt1"/>
                </a:solidFill>
              </a:defRPr>
            </a:lvl3pPr>
            <a:lvl4pPr lvl="3" algn="l">
              <a:lnSpc>
                <a:spcPct val="100000"/>
              </a:lnSpc>
              <a:spcBef>
                <a:spcPts val="0"/>
              </a:spcBef>
              <a:spcAft>
                <a:spcPts val="0"/>
              </a:spcAft>
              <a:buClr>
                <a:schemeClr val="lt1"/>
              </a:buClr>
              <a:buSzPts val="1800"/>
              <a:buNone/>
              <a:defRPr sz="1800">
                <a:solidFill>
                  <a:schemeClr val="lt1"/>
                </a:solidFill>
              </a:defRPr>
            </a:lvl4pPr>
            <a:lvl5pPr lvl="4" algn="l">
              <a:lnSpc>
                <a:spcPct val="100000"/>
              </a:lnSpc>
              <a:spcBef>
                <a:spcPts val="0"/>
              </a:spcBef>
              <a:spcAft>
                <a:spcPts val="0"/>
              </a:spcAft>
              <a:buClr>
                <a:schemeClr val="lt1"/>
              </a:buClr>
              <a:buSzPts val="1800"/>
              <a:buNone/>
              <a:defRPr sz="1800">
                <a:solidFill>
                  <a:schemeClr val="lt1"/>
                </a:solidFill>
              </a:defRPr>
            </a:lvl5pPr>
            <a:lvl6pPr lvl="5" algn="l">
              <a:lnSpc>
                <a:spcPct val="100000"/>
              </a:lnSpc>
              <a:spcBef>
                <a:spcPts val="0"/>
              </a:spcBef>
              <a:spcAft>
                <a:spcPts val="0"/>
              </a:spcAft>
              <a:buClr>
                <a:schemeClr val="lt1"/>
              </a:buClr>
              <a:buSzPts val="1800"/>
              <a:buNone/>
              <a:defRPr sz="1800">
                <a:solidFill>
                  <a:schemeClr val="lt1"/>
                </a:solidFill>
              </a:defRPr>
            </a:lvl6pPr>
            <a:lvl7pPr lvl="6" algn="l">
              <a:lnSpc>
                <a:spcPct val="100000"/>
              </a:lnSpc>
              <a:spcBef>
                <a:spcPts val="0"/>
              </a:spcBef>
              <a:spcAft>
                <a:spcPts val="0"/>
              </a:spcAft>
              <a:buClr>
                <a:schemeClr val="lt1"/>
              </a:buClr>
              <a:buSzPts val="1800"/>
              <a:buNone/>
              <a:defRPr sz="1800">
                <a:solidFill>
                  <a:schemeClr val="lt1"/>
                </a:solidFill>
              </a:defRPr>
            </a:lvl7pPr>
            <a:lvl8pPr lvl="7" algn="l">
              <a:lnSpc>
                <a:spcPct val="100000"/>
              </a:lnSpc>
              <a:spcBef>
                <a:spcPts val="0"/>
              </a:spcBef>
              <a:spcAft>
                <a:spcPts val="0"/>
              </a:spcAft>
              <a:buClr>
                <a:schemeClr val="lt1"/>
              </a:buClr>
              <a:buSzPts val="1800"/>
              <a:buNone/>
              <a:defRPr sz="1800">
                <a:solidFill>
                  <a:schemeClr val="lt1"/>
                </a:solidFill>
              </a:defRPr>
            </a:lvl8pPr>
            <a:lvl9pPr lvl="8" algn="l">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1" name="Shape 31"/>
        <p:cNvGrpSpPr/>
        <p:nvPr/>
      </p:nvGrpSpPr>
      <p:grpSpPr>
        <a:xfrm>
          <a:off x="0" y="0"/>
          <a:ext cx="0" cy="0"/>
          <a:chOff x="0" y="0"/>
          <a:chExt cx="0" cy="0"/>
        </a:xfrm>
      </p:grpSpPr>
      <p:sp>
        <p:nvSpPr>
          <p:cNvPr id="32" name="Google Shape;32;p33"/>
          <p:cNvSpPr/>
          <p:nvPr/>
        </p:nvSpPr>
        <p:spPr>
          <a:xfrm>
            <a:off x="1271100" y="-75"/>
            <a:ext cx="7872900" cy="5143500"/>
          </a:xfrm>
          <a:prstGeom prst="rect">
            <a:avLst/>
          </a:prstGeom>
          <a:solidFill>
            <a:srgbClr val="FFFFFF"/>
          </a:solidFill>
          <a:ln>
            <a:noFill/>
          </a:ln>
          <a:effectLst>
            <a:outerShdw blurRad="285750" rotWithShape="0" algn="bl" dir="10800000" dist="190500">
              <a:srgbClr val="000000">
                <a:alpha val="1490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 name="Google Shape;33;p33"/>
          <p:cNvSpPr/>
          <p:nvPr/>
        </p:nvSpPr>
        <p:spPr>
          <a:xfrm>
            <a:off x="8750300" y="4356125"/>
            <a:ext cx="393600" cy="393600"/>
          </a:xfrm>
          <a:prstGeom prst="rect">
            <a:avLst/>
          </a:prstGeom>
          <a:solidFill>
            <a:srgbClr val="FFB000"/>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 name="Google Shape;34;p33"/>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lvl1pPr indent="0" lvl="0"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1pPr>
            <a:lvl2pPr indent="0" lvl="1"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2pPr>
            <a:lvl3pPr indent="0" lvl="2"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3pPr>
            <a:lvl4pPr indent="0" lvl="3"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4pPr>
            <a:lvl5pPr indent="0" lvl="4"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5pPr>
            <a:lvl6pPr indent="0" lvl="5"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6pPr>
            <a:lvl7pPr indent="0" lvl="6"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7pPr>
            <a:lvl8pPr indent="0" lvl="7"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8pPr>
            <a:lvl9pPr indent="0" lvl="8" marL="0" marR="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9pPr>
          </a:lstStyle>
          <a:p>
            <a:pPr indent="0" lvl="0" marL="0" rtl="0" algn="ct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type="title">
  <p:cSld name="TITLE">
    <p:spTree>
      <p:nvGrpSpPr>
        <p:cNvPr id="35" name="Shape 35"/>
        <p:cNvGrpSpPr/>
        <p:nvPr/>
      </p:nvGrpSpPr>
      <p:grpSpPr>
        <a:xfrm>
          <a:off x="0" y="0"/>
          <a:ext cx="0" cy="0"/>
          <a:chOff x="0" y="0"/>
          <a:chExt cx="0" cy="0"/>
        </a:xfrm>
      </p:grpSpPr>
      <p:sp>
        <p:nvSpPr>
          <p:cNvPr id="36" name="Google Shape;36;p34"/>
          <p:cNvSpPr/>
          <p:nvPr/>
        </p:nvSpPr>
        <p:spPr>
          <a:xfrm>
            <a:off x="7872900" y="-75"/>
            <a:ext cx="1271100" cy="5143500"/>
          </a:xfrm>
          <a:prstGeom prst="rect">
            <a:avLst/>
          </a:prstGeom>
          <a:solidFill>
            <a:schemeClr val="lt1"/>
          </a:solidFill>
          <a:ln>
            <a:noFill/>
          </a:ln>
          <a:effectLst>
            <a:outerShdw blurRad="285750" rotWithShape="0" algn="bl" dir="10800000" dist="190500">
              <a:srgbClr val="000000">
                <a:alpha val="14901"/>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 name="Google Shape;37;p34"/>
          <p:cNvSpPr/>
          <p:nvPr/>
        </p:nvSpPr>
        <p:spPr>
          <a:xfrm>
            <a:off x="2241225" y="1310875"/>
            <a:ext cx="6509100" cy="2521800"/>
          </a:xfrm>
          <a:prstGeom prst="rect">
            <a:avLst/>
          </a:prstGeom>
          <a:solidFill>
            <a:schemeClr val="accent1"/>
          </a:solidFill>
          <a:ln>
            <a:noFill/>
          </a:ln>
          <a:effectLst>
            <a:outerShdw blurRad="214313" rotWithShape="0" algn="bl" dir="5400000" dist="47625">
              <a:srgbClr val="000000">
                <a:alpha val="20000"/>
              </a:srgbClr>
            </a:outerShdw>
          </a:effectLst>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 name="Google Shape;38;p34"/>
          <p:cNvSpPr txBox="1"/>
          <p:nvPr>
            <p:ph type="ctrTitle"/>
          </p:nvPr>
        </p:nvSpPr>
        <p:spPr>
          <a:xfrm>
            <a:off x="2710225" y="1310850"/>
            <a:ext cx="5476800" cy="2521800"/>
          </a:xfrm>
          <a:prstGeom prst="rect">
            <a:avLst/>
          </a:prstGeom>
          <a:noFill/>
          <a:ln>
            <a:noFill/>
          </a:ln>
        </p:spPr>
        <p:txBody>
          <a:bodyPr anchorCtr="0" anchor="ctr" bIns="91425" lIns="91425" spcFirstLastPara="1" rIns="91425" wrap="square" tIns="91425">
            <a:noAutofit/>
          </a:bodyPr>
          <a:lstStyle>
            <a:lvl1pPr lvl="0" algn="l">
              <a:lnSpc>
                <a:spcPct val="100000"/>
              </a:lnSpc>
              <a:spcBef>
                <a:spcPts val="0"/>
              </a:spcBef>
              <a:spcAft>
                <a:spcPts val="0"/>
              </a:spcAft>
              <a:buSzPts val="4800"/>
              <a:buNone/>
              <a:defRPr sz="4800"/>
            </a:lvl1pPr>
            <a:lvl2pPr lvl="1" algn="l">
              <a:lnSpc>
                <a:spcPct val="100000"/>
              </a:lnSpc>
              <a:spcBef>
                <a:spcPts val="0"/>
              </a:spcBef>
              <a:spcAft>
                <a:spcPts val="0"/>
              </a:spcAft>
              <a:buSzPts val="4800"/>
              <a:buNone/>
              <a:defRPr sz="4800"/>
            </a:lvl2pPr>
            <a:lvl3pPr lvl="2" algn="l">
              <a:lnSpc>
                <a:spcPct val="100000"/>
              </a:lnSpc>
              <a:spcBef>
                <a:spcPts val="0"/>
              </a:spcBef>
              <a:spcAft>
                <a:spcPts val="0"/>
              </a:spcAft>
              <a:buSzPts val="4800"/>
              <a:buNone/>
              <a:defRPr sz="4800"/>
            </a:lvl3pPr>
            <a:lvl4pPr lvl="3" algn="l">
              <a:lnSpc>
                <a:spcPct val="100000"/>
              </a:lnSpc>
              <a:spcBef>
                <a:spcPts val="0"/>
              </a:spcBef>
              <a:spcAft>
                <a:spcPts val="0"/>
              </a:spcAft>
              <a:buSzPts val="4800"/>
              <a:buNone/>
              <a:defRPr sz="4800"/>
            </a:lvl4pPr>
            <a:lvl5pPr lvl="4" algn="l">
              <a:lnSpc>
                <a:spcPct val="100000"/>
              </a:lnSpc>
              <a:spcBef>
                <a:spcPts val="0"/>
              </a:spcBef>
              <a:spcAft>
                <a:spcPts val="0"/>
              </a:spcAft>
              <a:buSzPts val="4800"/>
              <a:buNone/>
              <a:defRPr sz="4800"/>
            </a:lvl5pPr>
            <a:lvl6pPr lvl="5" algn="l">
              <a:lnSpc>
                <a:spcPct val="100000"/>
              </a:lnSpc>
              <a:spcBef>
                <a:spcPts val="0"/>
              </a:spcBef>
              <a:spcAft>
                <a:spcPts val="0"/>
              </a:spcAft>
              <a:buSzPts val="4800"/>
              <a:buNone/>
              <a:defRPr sz="4800"/>
            </a:lvl6pPr>
            <a:lvl7pPr lvl="6" algn="l">
              <a:lnSpc>
                <a:spcPct val="100000"/>
              </a:lnSpc>
              <a:spcBef>
                <a:spcPts val="0"/>
              </a:spcBef>
              <a:spcAft>
                <a:spcPts val="0"/>
              </a:spcAft>
              <a:buSzPts val="4800"/>
              <a:buNone/>
              <a:defRPr sz="4800"/>
            </a:lvl7pPr>
            <a:lvl8pPr lvl="7" algn="l">
              <a:lnSpc>
                <a:spcPct val="100000"/>
              </a:lnSpc>
              <a:spcBef>
                <a:spcPts val="0"/>
              </a:spcBef>
              <a:spcAft>
                <a:spcPts val="0"/>
              </a:spcAft>
              <a:buSzPts val="4800"/>
              <a:buNone/>
              <a:defRPr sz="4800"/>
            </a:lvl8pPr>
            <a:lvl9pPr lvl="8" algn="l">
              <a:lnSpc>
                <a:spcPct val="100000"/>
              </a:lnSpc>
              <a:spcBef>
                <a:spcPts val="0"/>
              </a:spcBef>
              <a:spcAft>
                <a:spcPts val="0"/>
              </a:spcAft>
              <a:buSzPts val="4800"/>
              <a:buNone/>
              <a:defRPr sz="4800"/>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image" Target="../media/image1.jpg"/><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
    <p:bg>
      <p:bgPr>
        <a:blipFill>
          <a:blip r:embed="rId1">
            <a:alphaModFix/>
          </a:blip>
          <a:stretch>
            <a:fillRect/>
          </a:stretch>
        </a:blipFill>
      </p:bgPr>
    </p:bg>
    <p:spTree>
      <p:nvGrpSpPr>
        <p:cNvPr id="5" name="Shape 5"/>
        <p:cNvGrpSpPr/>
        <p:nvPr/>
      </p:nvGrpSpPr>
      <p:grpSpPr>
        <a:xfrm>
          <a:off x="0" y="0"/>
          <a:ext cx="0" cy="0"/>
          <a:chOff x="0" y="0"/>
          <a:chExt cx="0" cy="0"/>
        </a:xfrm>
      </p:grpSpPr>
      <p:sp>
        <p:nvSpPr>
          <p:cNvPr id="6" name="Google Shape;6;p29"/>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lvl1pPr lvl="0"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1pPr>
            <a:lvl2pPr lvl="1"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2pPr>
            <a:lvl3pPr lvl="2"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3pPr>
            <a:lvl4pPr lvl="3"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4pPr>
            <a:lvl5pPr lvl="4"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5pPr>
            <a:lvl6pPr lvl="5"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6pPr>
            <a:lvl7pPr lvl="6"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7pPr>
            <a:lvl8pPr lvl="7"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8pPr>
            <a:lvl9pPr lvl="8" marR="0" rtl="0" algn="l">
              <a:lnSpc>
                <a:spcPct val="100000"/>
              </a:lnSpc>
              <a:spcBef>
                <a:spcPts val="0"/>
              </a:spcBef>
              <a:spcAft>
                <a:spcPts val="0"/>
              </a:spcAft>
              <a:buClr>
                <a:schemeClr val="lt1"/>
              </a:buClr>
              <a:buSzPts val="2400"/>
              <a:buFont typeface="Barlow"/>
              <a:buNone/>
              <a:defRPr b="1" i="0" sz="2400" u="none" cap="none" strike="noStrike">
                <a:solidFill>
                  <a:schemeClr val="lt1"/>
                </a:solidFill>
                <a:latin typeface="Barlow"/>
                <a:ea typeface="Barlow"/>
                <a:cs typeface="Barlow"/>
                <a:sym typeface="Barlow"/>
              </a:defRPr>
            </a:lvl9pPr>
          </a:lstStyle>
          <a:p/>
        </p:txBody>
      </p:sp>
      <p:sp>
        <p:nvSpPr>
          <p:cNvPr id="7" name="Google Shape;7;p29"/>
          <p:cNvSpPr txBox="1"/>
          <p:nvPr>
            <p:ph idx="1" type="body"/>
          </p:nvPr>
        </p:nvSpPr>
        <p:spPr>
          <a:xfrm>
            <a:off x="1556331" y="1349141"/>
            <a:ext cx="7085700" cy="2938500"/>
          </a:xfrm>
          <a:prstGeom prst="rect">
            <a:avLst/>
          </a:prstGeom>
          <a:noFill/>
          <a:ln>
            <a:noFill/>
          </a:ln>
        </p:spPr>
        <p:txBody>
          <a:bodyPr anchorCtr="0" anchor="t" bIns="91425" lIns="91425" spcFirstLastPara="1" rIns="91425" wrap="square" tIns="91425">
            <a:noAutofit/>
          </a:bodyPr>
          <a:lstStyle>
            <a:lvl1pPr indent="-393700" lvl="0" marL="457200" marR="0" rtl="0" algn="l">
              <a:lnSpc>
                <a:spcPct val="100000"/>
              </a:lnSpc>
              <a:spcBef>
                <a:spcPts val="600"/>
              </a:spcBef>
              <a:spcAft>
                <a:spcPts val="0"/>
              </a:spcAft>
              <a:buClr>
                <a:schemeClr val="dk2"/>
              </a:buClr>
              <a:buSzPts val="2600"/>
              <a:buFont typeface="Barlow"/>
              <a:buChar char="▪"/>
              <a:defRPr b="0" i="0" sz="2600" u="none" cap="none" strike="noStrike">
                <a:solidFill>
                  <a:schemeClr val="dk1"/>
                </a:solidFill>
                <a:latin typeface="Barlow"/>
                <a:ea typeface="Barlow"/>
                <a:cs typeface="Barlow"/>
                <a:sym typeface="Barlow"/>
              </a:defRPr>
            </a:lvl1pPr>
            <a:lvl2pPr indent="-393700" lvl="1" marL="914400" marR="0" rtl="0" algn="l">
              <a:lnSpc>
                <a:spcPct val="100000"/>
              </a:lnSpc>
              <a:spcBef>
                <a:spcPts val="0"/>
              </a:spcBef>
              <a:spcAft>
                <a:spcPts val="0"/>
              </a:spcAft>
              <a:buClr>
                <a:schemeClr val="dk2"/>
              </a:buClr>
              <a:buSzPts val="2600"/>
              <a:buFont typeface="Barlow"/>
              <a:buChar char="▫"/>
              <a:defRPr b="0" i="0" sz="2600" u="none" cap="none" strike="noStrike">
                <a:solidFill>
                  <a:schemeClr val="dk1"/>
                </a:solidFill>
                <a:latin typeface="Barlow"/>
                <a:ea typeface="Barlow"/>
                <a:cs typeface="Barlow"/>
                <a:sym typeface="Barlow"/>
              </a:defRPr>
            </a:lvl2pPr>
            <a:lvl3pPr indent="-393700" lvl="2" marL="1371600" marR="0" rtl="0" algn="l">
              <a:lnSpc>
                <a:spcPct val="100000"/>
              </a:lnSpc>
              <a:spcBef>
                <a:spcPts val="0"/>
              </a:spcBef>
              <a:spcAft>
                <a:spcPts val="0"/>
              </a:spcAft>
              <a:buClr>
                <a:schemeClr val="dk2"/>
              </a:buClr>
              <a:buSzPts val="2600"/>
              <a:buFont typeface="Barlow"/>
              <a:buChar char="▫"/>
              <a:defRPr b="0" i="0" sz="2600" u="none" cap="none" strike="noStrike">
                <a:solidFill>
                  <a:schemeClr val="dk1"/>
                </a:solidFill>
                <a:latin typeface="Barlow"/>
                <a:ea typeface="Barlow"/>
                <a:cs typeface="Barlow"/>
                <a:sym typeface="Barlow"/>
              </a:defRPr>
            </a:lvl3pPr>
            <a:lvl4pPr indent="-393700" lvl="3" marL="18288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4pPr>
            <a:lvl5pPr indent="-393700" lvl="4" marL="22860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5pPr>
            <a:lvl6pPr indent="-393700" lvl="5" marL="27432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6pPr>
            <a:lvl7pPr indent="-393700" lvl="6" marL="32004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7pPr>
            <a:lvl8pPr indent="-393700" lvl="7" marL="36576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8pPr>
            <a:lvl9pPr indent="-393700" lvl="8" marL="4114800" marR="0" rtl="0" algn="l">
              <a:lnSpc>
                <a:spcPct val="100000"/>
              </a:lnSpc>
              <a:spcBef>
                <a:spcPts val="0"/>
              </a:spcBef>
              <a:spcAft>
                <a:spcPts val="0"/>
              </a:spcAft>
              <a:buClr>
                <a:schemeClr val="dk1"/>
              </a:buClr>
              <a:buSzPts val="2600"/>
              <a:buFont typeface="Barlow"/>
              <a:buChar char="■"/>
              <a:defRPr b="0" i="0" sz="2600" u="none" cap="none" strike="noStrike">
                <a:solidFill>
                  <a:schemeClr val="dk1"/>
                </a:solidFill>
                <a:latin typeface="Barlow"/>
                <a:ea typeface="Barlow"/>
                <a:cs typeface="Barlow"/>
                <a:sym typeface="Barlow"/>
              </a:defRPr>
            </a:lvl9pPr>
          </a:lstStyle>
          <a:p/>
        </p:txBody>
      </p:sp>
      <p:sp>
        <p:nvSpPr>
          <p:cNvPr id="8" name="Google Shape;8;p29"/>
          <p:cNvSpPr txBox="1"/>
          <p:nvPr>
            <p:ph idx="12" type="sldNum"/>
          </p:nvPr>
        </p:nvSpPr>
        <p:spPr>
          <a:xfrm>
            <a:off x="8750400" y="4356225"/>
            <a:ext cx="393600" cy="393600"/>
          </a:xfrm>
          <a:prstGeom prst="rect">
            <a:avLst/>
          </a:prstGeom>
          <a:noFill/>
          <a:ln>
            <a:noFill/>
          </a:ln>
        </p:spPr>
        <p:txBody>
          <a:bodyPr anchorCtr="0" anchor="ctr" bIns="91425" lIns="91425" spcFirstLastPara="1" rIns="91425" wrap="square" tIns="91425">
            <a:noAutofit/>
          </a:bodyPr>
          <a:lstStyle>
            <a:lvl1pPr indent="0" lvl="0"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1pPr>
            <a:lvl2pPr indent="0" lvl="1"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2pPr>
            <a:lvl3pPr indent="0" lvl="2"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3pPr>
            <a:lvl4pPr indent="0" lvl="3"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4pPr>
            <a:lvl5pPr indent="0" lvl="4"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5pPr>
            <a:lvl6pPr indent="0" lvl="5"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6pPr>
            <a:lvl7pPr indent="0" lvl="6"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7pPr>
            <a:lvl8pPr indent="0" lvl="7"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8pPr>
            <a:lvl9pPr indent="0" lvl="8" marL="0" marR="0" rtl="0" algn="ctr">
              <a:lnSpc>
                <a:spcPct val="100000"/>
              </a:lnSpc>
              <a:spcBef>
                <a:spcPts val="0"/>
              </a:spcBef>
              <a:spcAft>
                <a:spcPts val="0"/>
              </a:spcAft>
              <a:buClr>
                <a:srgbClr val="000000"/>
              </a:buClr>
              <a:buSzPts val="1200"/>
              <a:buFont typeface="Arial"/>
              <a:buNone/>
              <a:defRPr b="1" i="0" sz="1200" u="none" cap="none" strike="noStrike">
                <a:solidFill>
                  <a:schemeClr val="lt1"/>
                </a:solidFill>
                <a:latin typeface="Barlow"/>
                <a:ea typeface="Barlow"/>
                <a:cs typeface="Barlow"/>
                <a:sym typeface="Barlow"/>
              </a:defRPr>
            </a:lvl9pPr>
          </a:lstStyle>
          <a:p>
            <a:pPr indent="0" lvl="0" marL="0" rtl="0" algn="ct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2"/>
    <p:sldLayoutId id="2147483650" r:id="rId3"/>
    <p:sldLayoutId id="2147483651" r:id="rId4"/>
    <p:sldLayoutId id="2147483652" r:id="rId5"/>
    <p:sldLayoutId id="2147483653" r:id="rId6"/>
  </p:sldLayoutIdLst>
  <p:transition>
    <p:fade thruBlk="1"/>
  </p:transition>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4.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hyperlink" Target="https://chotroihn.vn/" TargetMode="Externa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hyperlink" Target="https://www.thegioiic.com/" TargetMode="External"/><Relationship Id="rId4"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hyperlink" Target="http://linhkienviet.vn/" TargetMode="External"/><Relationship Id="rId4"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nshopvn.com/" TargetMode="Externa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linhkienhanoi.com/" TargetMode="Externa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4.jp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4.xml"/><Relationship Id="rId3" Type="http://schemas.openxmlformats.org/officeDocument/2006/relationships/image" Target="../media/image7.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7.xml"/><Relationship Id="rId3" Type="http://schemas.openxmlformats.org/officeDocument/2006/relationships/image" Target="../media/image12.jpg"/><Relationship Id="rId4" Type="http://schemas.openxmlformats.org/officeDocument/2006/relationships/image" Target="../media/image8.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7.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 name="Shape 42"/>
        <p:cNvGrpSpPr/>
        <p:nvPr/>
      </p:nvGrpSpPr>
      <p:grpSpPr>
        <a:xfrm>
          <a:off x="0" y="0"/>
          <a:ext cx="0" cy="0"/>
          <a:chOff x="0" y="0"/>
          <a:chExt cx="0" cy="0"/>
        </a:xfrm>
      </p:grpSpPr>
      <p:sp>
        <p:nvSpPr>
          <p:cNvPr id="43" name="Google Shape;43;p1"/>
          <p:cNvSpPr txBox="1"/>
          <p:nvPr>
            <p:ph type="title"/>
          </p:nvPr>
        </p:nvSpPr>
        <p:spPr>
          <a:xfrm>
            <a:off x="2014825" y="1917289"/>
            <a:ext cx="6739500" cy="806700"/>
          </a:xfrm>
          <a:prstGeom prst="rect">
            <a:avLst/>
          </a:prstGeom>
          <a:no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2400"/>
              <a:buNone/>
            </a:pPr>
            <a:r>
              <a:rPr lang="en-US" sz="2000">
                <a:solidFill>
                  <a:schemeClr val="dk1"/>
                </a:solidFill>
              </a:rPr>
              <a:t>ĐỀ TÀI: </a:t>
            </a:r>
            <a:r>
              <a:rPr b="1" lang="en-US" sz="2000" cap="none">
                <a:solidFill>
                  <a:schemeClr val="dk1"/>
                </a:solidFill>
              </a:rPr>
              <a:t>XÂY DỰNG WEBSITE BÁN HÀNG LINH KIỆN </a:t>
            </a:r>
            <a:r>
              <a:rPr b="1" lang="en-US" sz="2000">
                <a:solidFill>
                  <a:schemeClr val="dk1"/>
                </a:solidFill>
              </a:rPr>
              <a:t>ĐIỆN TỬ</a:t>
            </a:r>
            <a:endParaRPr b="1" sz="2000" cap="none">
              <a:solidFill>
                <a:schemeClr val="dk1"/>
              </a:solidFill>
            </a:endParaRPr>
          </a:p>
        </p:txBody>
      </p:sp>
      <p:sp>
        <p:nvSpPr>
          <p:cNvPr id="44" name="Google Shape;44;p1"/>
          <p:cNvSpPr/>
          <p:nvPr/>
        </p:nvSpPr>
        <p:spPr>
          <a:xfrm>
            <a:off x="2409611" y="417092"/>
            <a:ext cx="6205545" cy="400110"/>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000" u="none" cap="none" strike="noStrike">
                <a:solidFill>
                  <a:schemeClr val="dk1"/>
                </a:solidFill>
                <a:latin typeface="Arial"/>
                <a:ea typeface="Arial"/>
                <a:cs typeface="Arial"/>
                <a:sym typeface="Arial"/>
              </a:rPr>
              <a:t>TRƯỜNG ĐẠI HỌC SƯ PHẠM KỸ THUẬT TP HCM</a:t>
            </a:r>
            <a:endParaRPr/>
          </a:p>
        </p:txBody>
      </p:sp>
      <p:sp>
        <p:nvSpPr>
          <p:cNvPr id="45" name="Google Shape;45;p1"/>
          <p:cNvSpPr/>
          <p:nvPr/>
        </p:nvSpPr>
        <p:spPr>
          <a:xfrm>
            <a:off x="3619954" y="817202"/>
            <a:ext cx="4214615" cy="369332"/>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1800" u="none" cap="none" strike="noStrike">
                <a:solidFill>
                  <a:srgbClr val="000000"/>
                </a:solidFill>
                <a:latin typeface="Arial"/>
                <a:ea typeface="Arial"/>
                <a:cs typeface="Arial"/>
                <a:sym typeface="Arial"/>
              </a:rPr>
              <a:t>KHOA ĐÀO TẠO CHẤT LƯỢNG CAO</a:t>
            </a:r>
            <a:endParaRPr/>
          </a:p>
        </p:txBody>
      </p:sp>
      <p:pic>
        <p:nvPicPr>
          <p:cNvPr id="46" name="Google Shape;46;p1"/>
          <p:cNvPicPr preferRelativeResize="0"/>
          <p:nvPr/>
        </p:nvPicPr>
        <p:blipFill rotWithShape="1">
          <a:blip r:embed="rId3">
            <a:alphaModFix/>
          </a:blip>
          <a:srcRect b="0" l="0" r="0" t="0"/>
          <a:stretch/>
        </p:blipFill>
        <p:spPr>
          <a:xfrm>
            <a:off x="1772936" y="135672"/>
            <a:ext cx="717278" cy="717278"/>
          </a:xfrm>
          <a:prstGeom prst="rect">
            <a:avLst/>
          </a:prstGeom>
          <a:noFill/>
          <a:ln>
            <a:noFill/>
          </a:ln>
        </p:spPr>
      </p:pic>
      <p:sp>
        <p:nvSpPr>
          <p:cNvPr id="47" name="Google Shape;47;p1"/>
          <p:cNvSpPr/>
          <p:nvPr/>
        </p:nvSpPr>
        <p:spPr>
          <a:xfrm>
            <a:off x="3167373" y="1537006"/>
            <a:ext cx="4750018" cy="83099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2000" u="none" cap="none" strike="noStrike">
                <a:solidFill>
                  <a:srgbClr val="18926F"/>
                </a:solidFill>
                <a:latin typeface="Arial"/>
                <a:ea typeface="Arial"/>
                <a:cs typeface="Arial"/>
                <a:sym typeface="Arial"/>
              </a:rPr>
              <a:t>MÔN HỌC: TƯƠNG TÁC NGƯỜI MÁY</a:t>
            </a:r>
            <a:endParaRPr/>
          </a:p>
          <a:p>
            <a:pPr indent="0" lvl="0" marL="0" marR="0" rtl="0" algn="ctr">
              <a:lnSpc>
                <a:spcPct val="100000"/>
              </a:lnSpc>
              <a:spcBef>
                <a:spcPts val="0"/>
              </a:spcBef>
              <a:spcAft>
                <a:spcPts val="0"/>
              </a:spcAft>
              <a:buNone/>
            </a:pPr>
            <a:r>
              <a:t/>
            </a:r>
            <a:endParaRPr b="1" i="0" sz="2800" u="none" cap="none" strike="noStrike">
              <a:solidFill>
                <a:schemeClr val="dk1"/>
              </a:solidFill>
              <a:latin typeface="Arial"/>
              <a:ea typeface="Arial"/>
              <a:cs typeface="Arial"/>
              <a:sym typeface="Arial"/>
            </a:endParaRPr>
          </a:p>
        </p:txBody>
      </p:sp>
      <p:sp>
        <p:nvSpPr>
          <p:cNvPr id="48" name="Google Shape;48;p1"/>
          <p:cNvSpPr/>
          <p:nvPr/>
        </p:nvSpPr>
        <p:spPr>
          <a:xfrm>
            <a:off x="3547739" y="2623661"/>
            <a:ext cx="3673672" cy="338554"/>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0" i="0" lang="en-US" sz="1600" u="none" cap="none" strike="noStrike">
                <a:solidFill>
                  <a:schemeClr val="dk1"/>
                </a:solidFill>
                <a:latin typeface="Arial"/>
                <a:ea typeface="Arial"/>
                <a:cs typeface="Arial"/>
                <a:sym typeface="Arial"/>
              </a:rPr>
              <a:t>GVHD:TS. Nguyễn Thiên Bảo</a:t>
            </a:r>
            <a:endParaRPr b="0" i="0" sz="1600" u="none" cap="none" strike="noStrike">
              <a:solidFill>
                <a:schemeClr val="dk1"/>
              </a:solidFill>
              <a:latin typeface="Arial"/>
              <a:ea typeface="Arial"/>
              <a:cs typeface="Arial"/>
              <a:sym typeface="Arial"/>
            </a:endParaRPr>
          </a:p>
        </p:txBody>
      </p:sp>
      <p:sp>
        <p:nvSpPr>
          <p:cNvPr id="49" name="Google Shape;49;p1"/>
          <p:cNvSpPr/>
          <p:nvPr/>
        </p:nvSpPr>
        <p:spPr>
          <a:xfrm>
            <a:off x="4855708" y="2978306"/>
            <a:ext cx="841897" cy="307777"/>
          </a:xfrm>
          <a:prstGeom prst="rect">
            <a:avLst/>
          </a:prstGeom>
          <a:noFill/>
          <a:ln>
            <a:noFill/>
          </a:ln>
        </p:spPr>
        <p:txBody>
          <a:bodyPr anchorCtr="0" anchor="t" bIns="45700" lIns="91425" spcFirstLastPara="1" rIns="91425" wrap="square" tIns="45700">
            <a:spAutoFit/>
          </a:bodyPr>
          <a:lstStyle/>
          <a:p>
            <a:pPr indent="0" lvl="0" marL="0" marR="0" rtl="0" algn="ctr">
              <a:lnSpc>
                <a:spcPct val="100000"/>
              </a:lnSpc>
              <a:spcBef>
                <a:spcPts val="0"/>
              </a:spcBef>
              <a:spcAft>
                <a:spcPts val="0"/>
              </a:spcAft>
              <a:buNone/>
            </a:pPr>
            <a:r>
              <a:rPr b="1" i="0" lang="en-US" sz="1400" u="none" cap="none" strike="noStrike">
                <a:solidFill>
                  <a:schemeClr val="dk1"/>
                </a:solidFill>
                <a:latin typeface="Arial"/>
                <a:ea typeface="Arial"/>
                <a:cs typeface="Arial"/>
                <a:sym typeface="Arial"/>
              </a:rPr>
              <a:t>Nhóm 4</a:t>
            </a:r>
            <a:endParaRPr b="1" i="0" sz="1400" u="none" cap="none" strike="noStrike">
              <a:solidFill>
                <a:schemeClr val="dk1"/>
              </a:solidFill>
              <a:latin typeface="Arial"/>
              <a:ea typeface="Arial"/>
              <a:cs typeface="Arial"/>
              <a:sym typeface="Arial"/>
            </a:endParaRPr>
          </a:p>
        </p:txBody>
      </p:sp>
      <p:sp>
        <p:nvSpPr>
          <p:cNvPr id="50" name="Google Shape;50;p1"/>
          <p:cNvSpPr/>
          <p:nvPr/>
        </p:nvSpPr>
        <p:spPr>
          <a:xfrm>
            <a:off x="3664070" y="3357500"/>
            <a:ext cx="3441000" cy="1668300"/>
          </a:xfrm>
          <a:prstGeom prst="rect">
            <a:avLst/>
          </a:prstGeom>
          <a:noFill/>
          <a:ln>
            <a:noFill/>
          </a:ln>
        </p:spPr>
        <p:txBody>
          <a:bodyPr anchorCtr="0" anchor="t" bIns="45700" lIns="91425" spcFirstLastPara="1" rIns="91425" wrap="square" tIns="45700">
            <a:spAutoFit/>
          </a:bodyPr>
          <a:lstStyle/>
          <a:p>
            <a:pPr indent="0" lvl="0" marL="0" marR="0" rtl="0" algn="just">
              <a:lnSpc>
                <a:spcPct val="150000"/>
              </a:lnSpc>
              <a:spcBef>
                <a:spcPts val="0"/>
              </a:spcBef>
              <a:spcAft>
                <a:spcPts val="0"/>
              </a:spcAft>
              <a:buNone/>
            </a:pPr>
            <a:r>
              <a:rPr b="0" i="0" lang="en-US" sz="1400" u="none" cap="none" strike="noStrike">
                <a:solidFill>
                  <a:schemeClr val="dk1"/>
                </a:solidFill>
                <a:latin typeface="Arial"/>
                <a:ea typeface="Arial"/>
                <a:cs typeface="Arial"/>
                <a:sym typeface="Arial"/>
              </a:rPr>
              <a:t>Nguyễn Hùng Minh Nhật	19110254</a:t>
            </a:r>
            <a:endParaRPr b="0" i="0" sz="1400" u="none" cap="none" strike="noStrike">
              <a:solidFill>
                <a:schemeClr val="dk1"/>
              </a:solidFill>
              <a:latin typeface="Arial"/>
              <a:ea typeface="Arial"/>
              <a:cs typeface="Arial"/>
              <a:sym typeface="Arial"/>
            </a:endParaRPr>
          </a:p>
          <a:p>
            <a:pPr indent="0" lvl="0" marL="0" marR="0" rtl="0" algn="just">
              <a:lnSpc>
                <a:spcPct val="150000"/>
              </a:lnSpc>
              <a:spcBef>
                <a:spcPts val="0"/>
              </a:spcBef>
              <a:spcAft>
                <a:spcPts val="0"/>
              </a:spcAft>
              <a:buNone/>
            </a:pPr>
            <a:r>
              <a:rPr b="0" i="0" lang="en-US" sz="1400" u="none" cap="none" strike="noStrike">
                <a:solidFill>
                  <a:schemeClr val="dk1"/>
                </a:solidFill>
                <a:latin typeface="Arial"/>
                <a:ea typeface="Arial"/>
                <a:cs typeface="Arial"/>
                <a:sym typeface="Arial"/>
              </a:rPr>
              <a:t>Trần Minh Sang			19110278</a:t>
            </a:r>
            <a:endParaRPr b="0" i="0" sz="1400" u="none" cap="none" strike="noStrike">
              <a:solidFill>
                <a:schemeClr val="dk1"/>
              </a:solidFill>
              <a:latin typeface="Arial"/>
              <a:ea typeface="Arial"/>
              <a:cs typeface="Arial"/>
              <a:sym typeface="Arial"/>
            </a:endParaRPr>
          </a:p>
          <a:p>
            <a:pPr indent="0" lvl="0" marL="0" marR="0" rtl="0" algn="just">
              <a:lnSpc>
                <a:spcPct val="150000"/>
              </a:lnSpc>
              <a:spcBef>
                <a:spcPts val="0"/>
              </a:spcBef>
              <a:spcAft>
                <a:spcPts val="0"/>
              </a:spcAft>
              <a:buNone/>
            </a:pPr>
            <a:r>
              <a:rPr b="0" i="0" lang="en-US" sz="1400" u="none" cap="none" strike="noStrike">
                <a:solidFill>
                  <a:schemeClr val="dk1"/>
                </a:solidFill>
                <a:latin typeface="Arial"/>
                <a:ea typeface="Arial"/>
                <a:cs typeface="Arial"/>
                <a:sym typeface="Arial"/>
              </a:rPr>
              <a:t>Nguyễn Hoàng Chí Vĩ		19110021</a:t>
            </a:r>
            <a:endParaRPr/>
          </a:p>
          <a:p>
            <a:pPr indent="0" lvl="0" marL="0" marR="0" rtl="0" algn="just">
              <a:lnSpc>
                <a:spcPct val="150000"/>
              </a:lnSpc>
              <a:spcBef>
                <a:spcPts val="0"/>
              </a:spcBef>
              <a:spcAft>
                <a:spcPts val="0"/>
              </a:spcAft>
              <a:buNone/>
            </a:pPr>
            <a:r>
              <a:rPr b="0" i="0" lang="en-US" sz="1400" u="none" cap="none" strike="noStrike">
                <a:solidFill>
                  <a:schemeClr val="dk1"/>
                </a:solidFill>
                <a:latin typeface="Arial"/>
                <a:ea typeface="Arial"/>
                <a:cs typeface="Arial"/>
                <a:sym typeface="Arial"/>
              </a:rPr>
              <a:t>Lê Quốc Vinh			19110029</a:t>
            </a:r>
            <a:endParaRPr/>
          </a:p>
          <a:p>
            <a:pPr indent="0" lvl="0" marL="0" marR="0" rtl="0" algn="just">
              <a:lnSpc>
                <a:spcPct val="150000"/>
              </a:lnSpc>
              <a:spcBef>
                <a:spcPts val="0"/>
              </a:spcBef>
              <a:spcAft>
                <a:spcPts val="0"/>
              </a:spcAft>
              <a:buNone/>
            </a:pPr>
            <a:r>
              <a:rPr b="0" i="0" lang="en-US" sz="1400" u="none" cap="none" strike="noStrike">
                <a:solidFill>
                  <a:schemeClr val="dk1"/>
                </a:solidFill>
                <a:latin typeface="Arial"/>
                <a:ea typeface="Arial"/>
                <a:cs typeface="Arial"/>
                <a:sym typeface="Arial"/>
              </a:rPr>
              <a:t>Phan Quốc Thái			19110284</a:t>
            </a:r>
            <a:endParaRPr b="0" i="0" sz="1400" u="none" cap="none" strike="noStrike">
              <a:solidFill>
                <a:schemeClr val="dk1"/>
              </a:solidFill>
              <a:latin typeface="Arial"/>
              <a:ea typeface="Arial"/>
              <a:cs typeface="Arial"/>
              <a:sym typeface="Aria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0" name="Shape 140"/>
        <p:cNvGrpSpPr/>
        <p:nvPr/>
      </p:nvGrpSpPr>
      <p:grpSpPr>
        <a:xfrm>
          <a:off x="0" y="0"/>
          <a:ext cx="0" cy="0"/>
          <a:chOff x="0" y="0"/>
          <a:chExt cx="0" cy="0"/>
        </a:xfrm>
      </p:grpSpPr>
      <p:sp>
        <p:nvSpPr>
          <p:cNvPr id="141" name="Google Shape;141;p11"/>
          <p:cNvSpPr txBox="1"/>
          <p:nvPr>
            <p:ph idx="1" type="body"/>
          </p:nvPr>
        </p:nvSpPr>
        <p:spPr>
          <a:xfrm>
            <a:off x="1330331" y="1859869"/>
            <a:ext cx="4200674" cy="2115454"/>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SzPts val="2600"/>
              <a:buChar char="▪"/>
            </a:pPr>
            <a:r>
              <a:rPr lang="en-US" sz="1800">
                <a:latin typeface="Arial"/>
                <a:ea typeface="Arial"/>
                <a:cs typeface="Arial"/>
                <a:sym typeface="Arial"/>
              </a:rPr>
              <a:t>JSON Web Token (JWT) là một chuỗi mã hóa dùng để truyền thông tin an toàn giữa Client – Server dưới định dạng JSON object, chuỗi ký tự lộn xộn rất phức tạp và khó hiểu</a:t>
            </a:r>
            <a:endParaRPr sz="1800">
              <a:latin typeface="Arial"/>
              <a:ea typeface="Arial"/>
              <a:cs typeface="Arial"/>
              <a:sym typeface="Arial"/>
            </a:endParaRPr>
          </a:p>
          <a:p>
            <a:pPr indent="165100" lvl="0" marL="0" marR="0" rtl="0" algn="just">
              <a:lnSpc>
                <a:spcPct val="150000"/>
              </a:lnSpc>
              <a:spcBef>
                <a:spcPts val="0"/>
              </a:spcBef>
              <a:spcAft>
                <a:spcPts val="0"/>
              </a:spcAft>
              <a:buSzPts val="2600"/>
              <a:buNone/>
            </a:pPr>
            <a:r>
              <a:t/>
            </a:r>
            <a:endParaRPr sz="1400">
              <a:latin typeface="Arial"/>
              <a:ea typeface="Arial"/>
              <a:cs typeface="Arial"/>
              <a:sym typeface="Arial"/>
            </a:endParaRPr>
          </a:p>
        </p:txBody>
      </p:sp>
      <p:sp>
        <p:nvSpPr>
          <p:cNvPr id="142" name="Google Shape;142;p11"/>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43" name="Google Shape;143;p11"/>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1" marL="457200" marR="0" rtl="0" algn="just">
              <a:lnSpc>
                <a:spcPct val="150000"/>
              </a:lnSpc>
              <a:spcBef>
                <a:spcPts val="0"/>
              </a:spcBef>
              <a:spcAft>
                <a:spcPts val="0"/>
              </a:spcAft>
              <a:buSzPts val="2400"/>
              <a:buNone/>
            </a:pPr>
            <a:r>
              <a:rPr b="1" lang="en-US">
                <a:latin typeface="Barlow"/>
                <a:ea typeface="Barlow"/>
                <a:cs typeface="Barlow"/>
                <a:sym typeface="Barlow"/>
              </a:rPr>
              <a:t>JSON WEB TOKEN</a:t>
            </a:r>
            <a:endParaRPr b="1">
              <a:latin typeface="Barlow"/>
              <a:ea typeface="Barlow"/>
              <a:cs typeface="Barlow"/>
              <a:sym typeface="Barlow"/>
            </a:endParaRPr>
          </a:p>
        </p:txBody>
      </p:sp>
      <p:sp>
        <p:nvSpPr>
          <p:cNvPr id="144" name="Google Shape;144;p11"/>
          <p:cNvSpPr txBox="1"/>
          <p:nvPr/>
        </p:nvSpPr>
        <p:spPr>
          <a:xfrm>
            <a:off x="6799336" y="4234554"/>
            <a:ext cx="1641088"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Cấu trúc JWT</a:t>
            </a:r>
            <a:endParaRPr b="0" i="1" sz="1400" u="none" cap="none" strike="noStrike">
              <a:solidFill>
                <a:srgbClr val="000000"/>
              </a:solidFill>
              <a:latin typeface="Arial"/>
              <a:ea typeface="Arial"/>
              <a:cs typeface="Arial"/>
              <a:sym typeface="Arial"/>
            </a:endParaRPr>
          </a:p>
        </p:txBody>
      </p:sp>
      <p:pic>
        <p:nvPicPr>
          <p:cNvPr id="145" name="Google Shape;145;p11"/>
          <p:cNvPicPr preferRelativeResize="0"/>
          <p:nvPr/>
        </p:nvPicPr>
        <p:blipFill rotWithShape="1">
          <a:blip r:embed="rId3">
            <a:alphaModFix/>
          </a:blip>
          <a:srcRect b="0" l="0" r="0" t="0"/>
          <a:stretch/>
        </p:blipFill>
        <p:spPr>
          <a:xfrm>
            <a:off x="5669002" y="1675746"/>
            <a:ext cx="3278198" cy="2483701"/>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xEl>
                                              <p:pRg end="0" st="0"/>
                                            </p:txEl>
                                          </p:spTgt>
                                        </p:tgtEl>
                                        <p:attrNameLst>
                                          <p:attrName>style.visibility</p:attrName>
                                        </p:attrNameLst>
                                      </p:cBhvr>
                                      <p:to>
                                        <p:strVal val="visible"/>
                                      </p:to>
                                    </p:set>
                                    <p:animEffect filter="fade" transition="in">
                                      <p:cBhvr>
                                        <p:cTn dur="1000"/>
                                        <p:tgtEl>
                                          <p:spTgt spid="141">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41">
                                            <p:txEl>
                                              <p:pRg end="1" st="1"/>
                                            </p:txEl>
                                          </p:spTgt>
                                        </p:tgtEl>
                                        <p:attrNameLst>
                                          <p:attrName>style.visibility</p:attrName>
                                        </p:attrNameLst>
                                      </p:cBhvr>
                                      <p:to>
                                        <p:strVal val="visible"/>
                                      </p:to>
                                    </p:set>
                                    <p:animEffect filter="fade" transition="in">
                                      <p:cBhvr>
                                        <p:cTn dur="1000"/>
                                        <p:tgtEl>
                                          <p:spTgt spid="141">
                                            <p:txEl>
                                              <p:pRg end="1" st="1"/>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49" name="Shape 149"/>
        <p:cNvGrpSpPr/>
        <p:nvPr/>
      </p:nvGrpSpPr>
      <p:grpSpPr>
        <a:xfrm>
          <a:off x="0" y="0"/>
          <a:ext cx="0" cy="0"/>
          <a:chOff x="0" y="0"/>
          <a:chExt cx="0" cy="0"/>
        </a:xfrm>
      </p:grpSpPr>
      <p:sp>
        <p:nvSpPr>
          <p:cNvPr id="150" name="Google Shape;150;p12"/>
          <p:cNvSpPr txBox="1"/>
          <p:nvPr>
            <p:ph type="ctrTitle"/>
          </p:nvPr>
        </p:nvSpPr>
        <p:spPr>
          <a:xfrm>
            <a:off x="2935400" y="2014877"/>
            <a:ext cx="5814900" cy="118924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US"/>
              <a:t>Phần 3: Khảo sát hiện trạng và mô hình hóa yêu cầu</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4" name="Shape 154"/>
        <p:cNvGrpSpPr/>
        <p:nvPr/>
      </p:nvGrpSpPr>
      <p:grpSpPr>
        <a:xfrm>
          <a:off x="0" y="0"/>
          <a:ext cx="0" cy="0"/>
          <a:chOff x="0" y="0"/>
          <a:chExt cx="0" cy="0"/>
        </a:xfrm>
      </p:grpSpPr>
      <p:sp>
        <p:nvSpPr>
          <p:cNvPr id="155" name="Google Shape;155;p13"/>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228600" lvl="2" marL="1143000" marR="237490" rtl="0" algn="just">
              <a:lnSpc>
                <a:spcPct val="150000"/>
              </a:lnSpc>
              <a:spcBef>
                <a:spcPts val="440"/>
              </a:spcBef>
              <a:spcAft>
                <a:spcPts val="0"/>
              </a:spcAft>
              <a:buSzPts val="2400"/>
              <a:buFont typeface="Arial"/>
              <a:buAutoNum type="arabicPeriod"/>
            </a:pPr>
            <a:r>
              <a:rPr lang="en-US">
                <a:latin typeface="Arial"/>
                <a:ea typeface="Arial"/>
                <a:cs typeface="Arial"/>
                <a:sym typeface="Arial"/>
              </a:rPr>
              <a:t>L</a:t>
            </a:r>
            <a:r>
              <a:rPr b="1" lang="en-US">
                <a:latin typeface="Arial"/>
                <a:ea typeface="Arial"/>
                <a:cs typeface="Arial"/>
                <a:sym typeface="Arial"/>
              </a:rPr>
              <a:t>inh Kiện 3m</a:t>
            </a:r>
            <a:endParaRPr>
              <a:latin typeface="Arial"/>
              <a:ea typeface="Arial"/>
              <a:cs typeface="Arial"/>
              <a:sym typeface="Arial"/>
            </a:endParaRPr>
          </a:p>
        </p:txBody>
      </p:sp>
      <p:sp>
        <p:nvSpPr>
          <p:cNvPr id="156" name="Google Shape;156;p13"/>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157" name="Google Shape;157;p13"/>
          <p:cNvPicPr preferRelativeResize="0"/>
          <p:nvPr/>
        </p:nvPicPr>
        <p:blipFill rotWithShape="1">
          <a:blip r:embed="rId3">
            <a:alphaModFix/>
          </a:blip>
          <a:srcRect b="0" l="0" r="0" t="0"/>
          <a:stretch/>
        </p:blipFill>
        <p:spPr>
          <a:xfrm>
            <a:off x="1628092" y="1626533"/>
            <a:ext cx="6446164" cy="3123292"/>
          </a:xfrm>
          <a:prstGeom prst="rect">
            <a:avLst/>
          </a:prstGeom>
          <a:noFill/>
          <a:ln>
            <a:noFill/>
          </a:ln>
        </p:spPr>
      </p:pic>
      <p:sp>
        <p:nvSpPr>
          <p:cNvPr id="158" name="Google Shape;158;p13"/>
          <p:cNvSpPr txBox="1"/>
          <p:nvPr/>
        </p:nvSpPr>
        <p:spPr>
          <a:xfrm>
            <a:off x="4241953" y="4749825"/>
            <a:ext cx="220345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 Trang chủ linh kiện 3m</a:t>
            </a:r>
            <a:endParaRPr b="0" i="1" sz="1400" u="none" cap="none" strike="noStrike">
              <a:solidFill>
                <a:srgbClr val="000000"/>
              </a:solidFill>
              <a:latin typeface="Arial"/>
              <a:ea typeface="Arial"/>
              <a:cs typeface="Arial"/>
              <a:sym typeface="Arial"/>
            </a:endParaRPr>
          </a:p>
        </p:txBody>
      </p:sp>
      <p:sp>
        <p:nvSpPr>
          <p:cNvPr id="159" name="Google Shape;159;p13"/>
          <p:cNvSpPr txBox="1"/>
          <p:nvPr/>
        </p:nvSpPr>
        <p:spPr>
          <a:xfrm>
            <a:off x="2644698" y="1269128"/>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Website: </a:t>
            </a:r>
            <a:r>
              <a:rPr b="0" i="0" lang="en-US" sz="1400" u="sng" cap="none" strike="noStrike">
                <a:solidFill>
                  <a:srgbClr val="0070C0"/>
                </a:solidFill>
                <a:latin typeface="Arial"/>
                <a:ea typeface="Arial"/>
                <a:cs typeface="Arial"/>
                <a:sym typeface="Arial"/>
                <a:hlinkClick r:id="rId4">
                  <a:extLst>
                    <a:ext uri="{A12FA001-AC4F-418D-AE19-62706E023703}">
                      <ahyp:hlinkClr val="tx"/>
                    </a:ext>
                  </a:extLst>
                </a:hlinkClick>
              </a:rPr>
              <a:t>https://chotroihn.vn</a:t>
            </a:r>
            <a:endParaRPr b="0" i="0" sz="1400" u="none" cap="none" strike="noStrike">
              <a:solidFill>
                <a:srgbClr val="0070C0"/>
              </a:solidFill>
              <a:latin typeface="Arial"/>
              <a:ea typeface="Arial"/>
              <a:cs typeface="Arial"/>
              <a:sym typeface="Aria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sp>
        <p:nvSpPr>
          <p:cNvPr id="164" name="Google Shape;164;p14"/>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457200" lvl="2" marL="1371600" marR="237490" rtl="0" algn="just">
              <a:lnSpc>
                <a:spcPct val="150000"/>
              </a:lnSpc>
              <a:spcBef>
                <a:spcPts val="440"/>
              </a:spcBef>
              <a:spcAft>
                <a:spcPts val="0"/>
              </a:spcAft>
              <a:buSzPts val="2400"/>
              <a:buFont typeface="Arial"/>
              <a:buAutoNum type="arabicPeriod" startAt="2"/>
            </a:pPr>
            <a:r>
              <a:rPr lang="en-US">
                <a:latin typeface="Arial"/>
                <a:ea typeface="Arial"/>
                <a:cs typeface="Arial"/>
                <a:sym typeface="Arial"/>
              </a:rPr>
              <a:t>Thegioiic</a:t>
            </a:r>
            <a:endParaRPr>
              <a:latin typeface="Arial"/>
              <a:ea typeface="Arial"/>
              <a:cs typeface="Arial"/>
              <a:sym typeface="Arial"/>
            </a:endParaRPr>
          </a:p>
        </p:txBody>
      </p:sp>
      <p:sp>
        <p:nvSpPr>
          <p:cNvPr id="165" name="Google Shape;165;p14"/>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66" name="Google Shape;166;p14"/>
          <p:cNvSpPr txBox="1"/>
          <p:nvPr/>
        </p:nvSpPr>
        <p:spPr>
          <a:xfrm>
            <a:off x="4572000" y="4595936"/>
            <a:ext cx="2025031"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Trang chủ thegioiic </a:t>
            </a:r>
            <a:endParaRPr b="0" i="1" sz="1400" u="none" cap="none" strike="noStrike">
              <a:solidFill>
                <a:srgbClr val="000000"/>
              </a:solidFill>
              <a:latin typeface="Arial"/>
              <a:ea typeface="Arial"/>
              <a:cs typeface="Arial"/>
              <a:sym typeface="Arial"/>
            </a:endParaRPr>
          </a:p>
        </p:txBody>
      </p:sp>
      <p:sp>
        <p:nvSpPr>
          <p:cNvPr id="167" name="Google Shape;167;p14"/>
          <p:cNvSpPr txBox="1"/>
          <p:nvPr/>
        </p:nvSpPr>
        <p:spPr>
          <a:xfrm>
            <a:off x="2644698" y="1269128"/>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Website: </a:t>
            </a:r>
            <a:r>
              <a:rPr b="0" i="0" lang="en-US" sz="1400" u="sng" cap="none" strike="noStrike">
                <a:solidFill>
                  <a:srgbClr val="0070C0"/>
                </a:solidFill>
                <a:latin typeface="Arial"/>
                <a:ea typeface="Arial"/>
                <a:cs typeface="Arial"/>
                <a:sym typeface="Arial"/>
                <a:hlinkClick r:id="rId3">
                  <a:extLst>
                    <a:ext uri="{A12FA001-AC4F-418D-AE19-62706E023703}">
                      <ahyp:hlinkClr val="tx"/>
                    </a:ext>
                  </a:extLst>
                </a:hlinkClick>
              </a:rPr>
              <a:t>https://www.thegioiic.com</a:t>
            </a:r>
            <a:endParaRPr b="0" i="0" sz="1400" u="none" cap="none" strike="noStrike">
              <a:solidFill>
                <a:srgbClr val="0070C0"/>
              </a:solidFill>
              <a:latin typeface="Arial"/>
              <a:ea typeface="Arial"/>
              <a:cs typeface="Arial"/>
              <a:sym typeface="Arial"/>
            </a:endParaRPr>
          </a:p>
        </p:txBody>
      </p:sp>
      <p:pic>
        <p:nvPicPr>
          <p:cNvPr id="168" name="Google Shape;168;p14"/>
          <p:cNvPicPr preferRelativeResize="0"/>
          <p:nvPr/>
        </p:nvPicPr>
        <p:blipFill rotWithShape="1">
          <a:blip r:embed="rId4">
            <a:alphaModFix/>
          </a:blip>
          <a:srcRect b="0" l="0" r="0" t="0"/>
          <a:stretch/>
        </p:blipFill>
        <p:spPr>
          <a:xfrm>
            <a:off x="2644697" y="1660320"/>
            <a:ext cx="5588907" cy="300609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5"/>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457200" lvl="2" marL="1371600" marR="237490" rtl="0" algn="just">
              <a:lnSpc>
                <a:spcPct val="150000"/>
              </a:lnSpc>
              <a:spcBef>
                <a:spcPts val="440"/>
              </a:spcBef>
              <a:spcAft>
                <a:spcPts val="0"/>
              </a:spcAft>
              <a:buSzPts val="2400"/>
              <a:buFont typeface="Arial"/>
              <a:buAutoNum type="arabicPeriod" startAt="3"/>
            </a:pPr>
            <a:r>
              <a:rPr lang="en-US">
                <a:latin typeface="Arial"/>
                <a:ea typeface="Arial"/>
                <a:cs typeface="Arial"/>
                <a:sym typeface="Arial"/>
              </a:rPr>
              <a:t>SMD electronics</a:t>
            </a:r>
            <a:endParaRPr>
              <a:latin typeface="Arial"/>
              <a:ea typeface="Arial"/>
              <a:cs typeface="Arial"/>
              <a:sym typeface="Arial"/>
            </a:endParaRPr>
          </a:p>
        </p:txBody>
      </p:sp>
      <p:sp>
        <p:nvSpPr>
          <p:cNvPr id="174" name="Google Shape;174;p15"/>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75" name="Google Shape;175;p15"/>
          <p:cNvSpPr txBox="1"/>
          <p:nvPr/>
        </p:nvSpPr>
        <p:spPr>
          <a:xfrm>
            <a:off x="4572000" y="4595936"/>
            <a:ext cx="275249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Trang chủ SMD electronics</a:t>
            </a:r>
            <a:endParaRPr b="0" i="1" sz="1400" u="none" cap="none" strike="noStrike">
              <a:solidFill>
                <a:srgbClr val="000000"/>
              </a:solidFill>
              <a:latin typeface="Arial"/>
              <a:ea typeface="Arial"/>
              <a:cs typeface="Arial"/>
              <a:sym typeface="Arial"/>
            </a:endParaRPr>
          </a:p>
        </p:txBody>
      </p:sp>
      <p:sp>
        <p:nvSpPr>
          <p:cNvPr id="176" name="Google Shape;176;p15"/>
          <p:cNvSpPr txBox="1"/>
          <p:nvPr/>
        </p:nvSpPr>
        <p:spPr>
          <a:xfrm>
            <a:off x="2644698" y="1269128"/>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Website: </a:t>
            </a:r>
            <a:r>
              <a:rPr b="0" i="0" lang="en-US" sz="1400" u="sng" cap="none" strike="noStrike">
                <a:solidFill>
                  <a:srgbClr val="0070C0"/>
                </a:solidFill>
                <a:latin typeface="Arial"/>
                <a:ea typeface="Arial"/>
                <a:cs typeface="Arial"/>
                <a:sym typeface="Arial"/>
                <a:hlinkClick r:id="rId3">
                  <a:extLst>
                    <a:ext uri="{A12FA001-AC4F-418D-AE19-62706E023703}">
                      <ahyp:hlinkClr val="tx"/>
                    </a:ext>
                  </a:extLst>
                </a:hlinkClick>
              </a:rPr>
              <a:t>http://linhkienviet.vn/</a:t>
            </a:r>
            <a:endParaRPr b="0" i="0" sz="1400" u="none" cap="none" strike="noStrike">
              <a:solidFill>
                <a:srgbClr val="0070C0"/>
              </a:solidFill>
              <a:latin typeface="Arial"/>
              <a:ea typeface="Arial"/>
              <a:cs typeface="Arial"/>
              <a:sym typeface="Arial"/>
            </a:endParaRPr>
          </a:p>
        </p:txBody>
      </p:sp>
      <p:pic>
        <p:nvPicPr>
          <p:cNvPr id="177" name="Google Shape;177;p15"/>
          <p:cNvPicPr preferRelativeResize="0"/>
          <p:nvPr/>
        </p:nvPicPr>
        <p:blipFill rotWithShape="1">
          <a:blip r:embed="rId4">
            <a:alphaModFix/>
          </a:blip>
          <a:srcRect b="0" l="0" r="0" t="0"/>
          <a:stretch/>
        </p:blipFill>
        <p:spPr>
          <a:xfrm>
            <a:off x="2830458" y="1645858"/>
            <a:ext cx="4732020" cy="283273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16"/>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342900" lvl="2" marL="1257300" marR="237490" rtl="0" algn="just">
              <a:lnSpc>
                <a:spcPct val="150000"/>
              </a:lnSpc>
              <a:spcBef>
                <a:spcPts val="440"/>
              </a:spcBef>
              <a:spcAft>
                <a:spcPts val="0"/>
              </a:spcAft>
              <a:buSzPts val="2400"/>
              <a:buFont typeface="Arial"/>
              <a:buAutoNum type="arabicPeriod" startAt="4"/>
            </a:pPr>
            <a:r>
              <a:rPr lang="en-US">
                <a:latin typeface="Arial"/>
                <a:ea typeface="Arial"/>
                <a:cs typeface="Arial"/>
                <a:sym typeface="Arial"/>
              </a:rPr>
              <a:t>Nshop</a:t>
            </a:r>
            <a:endParaRPr>
              <a:latin typeface="Arial"/>
              <a:ea typeface="Arial"/>
              <a:cs typeface="Arial"/>
              <a:sym typeface="Arial"/>
            </a:endParaRPr>
          </a:p>
        </p:txBody>
      </p:sp>
      <p:sp>
        <p:nvSpPr>
          <p:cNvPr id="183" name="Google Shape;183;p16"/>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84" name="Google Shape;184;p16"/>
          <p:cNvSpPr txBox="1"/>
          <p:nvPr/>
        </p:nvSpPr>
        <p:spPr>
          <a:xfrm>
            <a:off x="4572000" y="4595936"/>
            <a:ext cx="275249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Trang chủ Nshop</a:t>
            </a:r>
            <a:endParaRPr b="0" i="1" sz="1400" u="none" cap="none" strike="noStrike">
              <a:solidFill>
                <a:srgbClr val="000000"/>
              </a:solidFill>
              <a:latin typeface="Arial"/>
              <a:ea typeface="Arial"/>
              <a:cs typeface="Arial"/>
              <a:sym typeface="Arial"/>
            </a:endParaRPr>
          </a:p>
        </p:txBody>
      </p:sp>
      <p:sp>
        <p:nvSpPr>
          <p:cNvPr id="185" name="Google Shape;185;p16"/>
          <p:cNvSpPr txBox="1"/>
          <p:nvPr/>
        </p:nvSpPr>
        <p:spPr>
          <a:xfrm>
            <a:off x="2644698" y="1269128"/>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Website: </a:t>
            </a:r>
            <a:r>
              <a:rPr b="0" i="0" lang="en-US" sz="1400" u="sng" cap="none" strike="noStrike">
                <a:solidFill>
                  <a:srgbClr val="0070C0"/>
                </a:solidFill>
                <a:latin typeface="Arial"/>
                <a:ea typeface="Arial"/>
                <a:cs typeface="Arial"/>
                <a:sym typeface="Arial"/>
                <a:hlinkClick r:id="rId3">
                  <a:extLst>
                    <a:ext uri="{A12FA001-AC4F-418D-AE19-62706E023703}">
                      <ahyp:hlinkClr val="tx"/>
                    </a:ext>
                  </a:extLst>
                </a:hlinkClick>
              </a:rPr>
              <a:t>https://nshopvn.com/</a:t>
            </a:r>
            <a:endParaRPr b="0" i="0" sz="1400" u="none" cap="none" strike="noStrike">
              <a:solidFill>
                <a:srgbClr val="0070C0"/>
              </a:solidFill>
              <a:latin typeface="Arial"/>
              <a:ea typeface="Arial"/>
              <a:cs typeface="Arial"/>
              <a:sym typeface="Arial"/>
            </a:endParaRPr>
          </a:p>
        </p:txBody>
      </p:sp>
      <p:pic>
        <p:nvPicPr>
          <p:cNvPr id="186" name="Google Shape;186;p16"/>
          <p:cNvPicPr preferRelativeResize="0"/>
          <p:nvPr/>
        </p:nvPicPr>
        <p:blipFill rotWithShape="1">
          <a:blip r:embed="rId4">
            <a:alphaModFix/>
          </a:blip>
          <a:srcRect b="0" l="0" r="0" t="0"/>
          <a:stretch/>
        </p:blipFill>
        <p:spPr>
          <a:xfrm>
            <a:off x="2082695" y="1584712"/>
            <a:ext cx="5954751" cy="3061962"/>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17"/>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457200" lvl="2" marL="1371600" marR="237490" rtl="0" algn="just">
              <a:lnSpc>
                <a:spcPct val="150000"/>
              </a:lnSpc>
              <a:spcBef>
                <a:spcPts val="440"/>
              </a:spcBef>
              <a:spcAft>
                <a:spcPts val="0"/>
              </a:spcAft>
              <a:buSzPts val="2400"/>
              <a:buFont typeface="Arial"/>
              <a:buAutoNum type="arabicPeriod" startAt="5"/>
            </a:pPr>
            <a:r>
              <a:rPr lang="en-US">
                <a:latin typeface="Arial"/>
                <a:ea typeface="Arial"/>
                <a:cs typeface="Arial"/>
                <a:sym typeface="Arial"/>
              </a:rPr>
              <a:t>linhkienhanoi</a:t>
            </a:r>
            <a:endParaRPr>
              <a:latin typeface="Arial"/>
              <a:ea typeface="Arial"/>
              <a:cs typeface="Arial"/>
              <a:sym typeface="Arial"/>
            </a:endParaRPr>
          </a:p>
        </p:txBody>
      </p:sp>
      <p:sp>
        <p:nvSpPr>
          <p:cNvPr id="192" name="Google Shape;192;p17"/>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93" name="Google Shape;193;p17"/>
          <p:cNvSpPr txBox="1"/>
          <p:nvPr/>
        </p:nvSpPr>
        <p:spPr>
          <a:xfrm>
            <a:off x="4572000" y="4595936"/>
            <a:ext cx="2752492"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Trang chủ linhkienhanoi</a:t>
            </a:r>
            <a:endParaRPr b="0" i="1" sz="1400" u="none" cap="none" strike="noStrike">
              <a:solidFill>
                <a:srgbClr val="000000"/>
              </a:solidFill>
              <a:latin typeface="Arial"/>
              <a:ea typeface="Arial"/>
              <a:cs typeface="Arial"/>
              <a:sym typeface="Arial"/>
            </a:endParaRPr>
          </a:p>
        </p:txBody>
      </p:sp>
      <p:sp>
        <p:nvSpPr>
          <p:cNvPr id="194" name="Google Shape;194;p17"/>
          <p:cNvSpPr txBox="1"/>
          <p:nvPr/>
        </p:nvSpPr>
        <p:spPr>
          <a:xfrm>
            <a:off x="2644698" y="1269128"/>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400" u="none" cap="none" strike="noStrike">
                <a:solidFill>
                  <a:srgbClr val="000000"/>
                </a:solidFill>
                <a:latin typeface="Arial"/>
                <a:ea typeface="Arial"/>
                <a:cs typeface="Arial"/>
                <a:sym typeface="Arial"/>
              </a:rPr>
              <a:t>Link Website: </a:t>
            </a:r>
            <a:r>
              <a:rPr b="0" i="0" lang="en-US" sz="1400" u="sng" cap="none" strike="noStrike">
                <a:solidFill>
                  <a:srgbClr val="0070C0"/>
                </a:solidFill>
                <a:latin typeface="Arial"/>
                <a:ea typeface="Arial"/>
                <a:cs typeface="Arial"/>
                <a:sym typeface="Arial"/>
                <a:hlinkClick r:id="rId3">
                  <a:extLst>
                    <a:ext uri="{A12FA001-AC4F-418D-AE19-62706E023703}">
                      <ahyp:hlinkClr val="tx"/>
                    </a:ext>
                  </a:extLst>
                </a:hlinkClick>
              </a:rPr>
              <a:t>http://linhkienhanoi.com/</a:t>
            </a:r>
            <a:endParaRPr b="0" i="0" sz="1400" u="none" cap="none" strike="noStrike">
              <a:solidFill>
                <a:srgbClr val="0070C0"/>
              </a:solidFill>
              <a:latin typeface="Arial"/>
              <a:ea typeface="Arial"/>
              <a:cs typeface="Arial"/>
              <a:sym typeface="Arial"/>
            </a:endParaRPr>
          </a:p>
        </p:txBody>
      </p:sp>
      <p:pic>
        <p:nvPicPr>
          <p:cNvPr id="195" name="Google Shape;195;p17"/>
          <p:cNvPicPr preferRelativeResize="0"/>
          <p:nvPr/>
        </p:nvPicPr>
        <p:blipFill rotWithShape="1">
          <a:blip r:embed="rId4">
            <a:alphaModFix/>
          </a:blip>
          <a:srcRect b="0" l="0" r="0" t="0"/>
          <a:stretch/>
        </p:blipFill>
        <p:spPr>
          <a:xfrm>
            <a:off x="2288284" y="1645858"/>
            <a:ext cx="5578475" cy="3001010"/>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 name="Shape 199"/>
        <p:cNvGrpSpPr/>
        <p:nvPr/>
      </p:nvGrpSpPr>
      <p:grpSpPr>
        <a:xfrm>
          <a:off x="0" y="0"/>
          <a:ext cx="0" cy="0"/>
          <a:chOff x="0" y="0"/>
          <a:chExt cx="0" cy="0"/>
        </a:xfrm>
      </p:grpSpPr>
      <p:sp>
        <p:nvSpPr>
          <p:cNvPr id="200" name="Google Shape;200;p18"/>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01" name="Google Shape;201;p18"/>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Xác định yêu cầu</a:t>
            </a:r>
            <a:endParaRPr>
              <a:solidFill>
                <a:schemeClr val="accent1"/>
              </a:solidFill>
            </a:endParaRPr>
          </a:p>
        </p:txBody>
      </p:sp>
      <p:sp>
        <p:nvSpPr>
          <p:cNvPr id="202" name="Google Shape;202;p18"/>
          <p:cNvSpPr txBox="1"/>
          <p:nvPr/>
        </p:nvSpPr>
        <p:spPr>
          <a:xfrm>
            <a:off x="726687" y="498520"/>
            <a:ext cx="6030951" cy="376834"/>
          </a:xfrm>
          <a:prstGeom prst="rect">
            <a:avLst/>
          </a:prstGeom>
          <a:noFill/>
          <a:ln>
            <a:noFill/>
          </a:ln>
        </p:spPr>
        <p:txBody>
          <a:bodyPr anchorCtr="0" anchor="t" bIns="45700" lIns="91425" spcFirstLastPara="1" rIns="91425" wrap="square" tIns="45700">
            <a:spAutoFit/>
          </a:bodyPr>
          <a:lstStyle/>
          <a:p>
            <a:pPr indent="0" lvl="2" marL="914400" marR="237490" rtl="0" algn="just">
              <a:lnSpc>
                <a:spcPct val="150000"/>
              </a:lnSpc>
              <a:spcBef>
                <a:spcPts val="0"/>
              </a:spcBef>
              <a:spcAft>
                <a:spcPts val="0"/>
              </a:spcAft>
              <a:buNone/>
            </a:pPr>
            <a:r>
              <a:rPr b="1" i="0" lang="en-US" sz="1400" u="none" cap="none" strike="noStrike">
                <a:solidFill>
                  <a:srgbClr val="000000"/>
                </a:solidFill>
                <a:latin typeface="Arial"/>
                <a:ea typeface="Arial"/>
                <a:cs typeface="Arial"/>
                <a:sym typeface="Arial"/>
              </a:rPr>
              <a:t>Yêu cầu chức năng nghiệp vụ phía khách hàng</a:t>
            </a:r>
            <a:endParaRPr b="0" i="0" sz="1400" u="none" cap="none" strike="noStrike">
              <a:solidFill>
                <a:srgbClr val="000000"/>
              </a:solidFill>
              <a:latin typeface="Arial"/>
              <a:ea typeface="Arial"/>
              <a:cs typeface="Arial"/>
              <a:sym typeface="Arial"/>
            </a:endParaRPr>
          </a:p>
        </p:txBody>
      </p:sp>
      <p:graphicFrame>
        <p:nvGraphicFramePr>
          <p:cNvPr id="203" name="Google Shape;203;p18"/>
          <p:cNvGraphicFramePr/>
          <p:nvPr/>
        </p:nvGraphicFramePr>
        <p:xfrm>
          <a:off x="1345989" y="875354"/>
          <a:ext cx="3000000" cy="3000000"/>
        </p:xfrm>
        <a:graphic>
          <a:graphicData uri="http://schemas.openxmlformats.org/drawingml/2006/table">
            <a:tbl>
              <a:tblPr bandRow="1" firstCol="1" firstRow="1">
                <a:noFill/>
                <a:tableStyleId>{545587F7-AA7B-4963-A81E-3C5A464A8379}</a:tableStyleId>
              </a:tblPr>
              <a:tblGrid>
                <a:gridCol w="667475"/>
                <a:gridCol w="3584450"/>
                <a:gridCol w="1957225"/>
                <a:gridCol w="1135775"/>
              </a:tblGrid>
              <a:tr h="543825">
                <a:tc>
                  <a:txBody>
                    <a:bodyPr/>
                    <a:lstStyle/>
                    <a:p>
                      <a:pPr indent="0" lvl="0" marL="0" marR="0" rtl="0" algn="ctr">
                        <a:lnSpc>
                          <a:spcPct val="125000"/>
                        </a:lnSpc>
                        <a:spcBef>
                          <a:spcPts val="0"/>
                        </a:spcBef>
                        <a:spcAft>
                          <a:spcPts val="0"/>
                        </a:spcAft>
                        <a:buNone/>
                      </a:pPr>
                      <a:r>
                        <a:rPr b="1" lang="en-US" sz="1400" u="none" cap="none" strike="noStrike"/>
                        <a:t>STT</a:t>
                      </a:r>
                      <a:endParaRPr b="1" sz="1400" u="none" cap="none" strike="noStrike">
                        <a:latin typeface="Times New Roman"/>
                        <a:ea typeface="Times New Roman"/>
                        <a:cs typeface="Times New Roman"/>
                        <a:sym typeface="Times New Roman"/>
                      </a:endParaRPr>
                    </a:p>
                  </a:txBody>
                  <a:tcPr marT="0" marB="0" marR="47700" marL="47700" anchor="ctr"/>
                </a:tc>
                <a:tc>
                  <a:txBody>
                    <a:bodyPr/>
                    <a:lstStyle/>
                    <a:p>
                      <a:pPr indent="0" lvl="0" marL="228600" marR="0" rtl="0" algn="ctr">
                        <a:lnSpc>
                          <a:spcPct val="125000"/>
                        </a:lnSpc>
                        <a:spcBef>
                          <a:spcPts val="0"/>
                        </a:spcBef>
                        <a:spcAft>
                          <a:spcPts val="0"/>
                        </a:spcAft>
                        <a:buNone/>
                      </a:pPr>
                      <a:r>
                        <a:rPr b="1" lang="en-US" sz="1400" u="none" cap="none" strike="noStrike"/>
                        <a:t>Yêu cầu nghiệp vụ</a:t>
                      </a:r>
                      <a:endParaRPr b="1" sz="1400" u="none" cap="none" strike="noStrike">
                        <a:latin typeface="Times New Roman"/>
                        <a:ea typeface="Times New Roman"/>
                        <a:cs typeface="Times New Roman"/>
                        <a:sym typeface="Times New Roman"/>
                      </a:endParaRPr>
                    </a:p>
                  </a:txBody>
                  <a:tcPr marT="0" marB="0" marR="47700" marL="47700" anchor="ctr"/>
                </a:tc>
                <a:tc>
                  <a:txBody>
                    <a:bodyPr/>
                    <a:lstStyle/>
                    <a:p>
                      <a:pPr indent="0" lvl="0" marL="228600" marR="0" rtl="0" algn="ctr">
                        <a:lnSpc>
                          <a:spcPct val="125000"/>
                        </a:lnSpc>
                        <a:spcBef>
                          <a:spcPts val="0"/>
                        </a:spcBef>
                        <a:spcAft>
                          <a:spcPts val="0"/>
                        </a:spcAft>
                        <a:buNone/>
                      </a:pPr>
                      <a:r>
                        <a:rPr b="1" lang="en-US" sz="1400" u="none" cap="none" strike="noStrike"/>
                        <a:t>Loại yêu cầu</a:t>
                      </a:r>
                      <a:endParaRPr b="1" sz="1400" u="none" cap="none" strike="noStrike">
                        <a:latin typeface="Times New Roman"/>
                        <a:ea typeface="Times New Roman"/>
                        <a:cs typeface="Times New Roman"/>
                        <a:sym typeface="Times New Roman"/>
                      </a:endParaRPr>
                    </a:p>
                  </a:txBody>
                  <a:tcPr marT="0" marB="0" marR="47700" marL="47700" anchor="ctr"/>
                </a:tc>
                <a:tc>
                  <a:txBody>
                    <a:bodyPr/>
                    <a:lstStyle/>
                    <a:p>
                      <a:pPr indent="0" lvl="0" marL="0" marR="0" rtl="0" algn="ctr">
                        <a:lnSpc>
                          <a:spcPct val="125000"/>
                        </a:lnSpc>
                        <a:spcBef>
                          <a:spcPts val="0"/>
                        </a:spcBef>
                        <a:spcAft>
                          <a:spcPts val="0"/>
                        </a:spcAft>
                        <a:buNone/>
                      </a:pPr>
                      <a:r>
                        <a:rPr b="1" lang="en-US" sz="1400" u="none" cap="none" strike="noStrike"/>
                        <a:t>Ghi chú</a:t>
                      </a:r>
                      <a:endParaRPr b="1" sz="1400" u="none" cap="none" strike="noStrike">
                        <a:latin typeface="Times New Roman"/>
                        <a:ea typeface="Times New Roman"/>
                        <a:cs typeface="Times New Roman"/>
                        <a:sym typeface="Times New Roman"/>
                      </a:endParaRPr>
                    </a:p>
                  </a:txBody>
                  <a:tcPr marT="0" marB="0" marR="47700" marL="47700" anchor="ctr"/>
                </a:tc>
              </a:tr>
              <a:tr h="356700">
                <a:tc>
                  <a:txBody>
                    <a:bodyPr/>
                    <a:lstStyle/>
                    <a:p>
                      <a:pPr indent="0" lvl="0" marL="0" marR="0" rtl="0" algn="ctr">
                        <a:lnSpc>
                          <a:spcPct val="125000"/>
                        </a:lnSpc>
                        <a:spcBef>
                          <a:spcPts val="0"/>
                        </a:spcBef>
                        <a:spcAft>
                          <a:spcPts val="0"/>
                        </a:spcAft>
                        <a:buNone/>
                      </a:pPr>
                      <a:r>
                        <a:rPr lang="en-US" sz="1400" u="none" cap="none" strike="noStrike"/>
                        <a:t>1</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Tìm kiếm sản phẩm theo tên hoặc mô tả.</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356700">
                <a:tc>
                  <a:txBody>
                    <a:bodyPr/>
                    <a:lstStyle/>
                    <a:p>
                      <a:pPr indent="0" lvl="0" marL="0" marR="0" rtl="0" algn="ctr">
                        <a:lnSpc>
                          <a:spcPct val="125000"/>
                        </a:lnSpc>
                        <a:spcBef>
                          <a:spcPts val="0"/>
                        </a:spcBef>
                        <a:spcAft>
                          <a:spcPts val="0"/>
                        </a:spcAft>
                        <a:buNone/>
                      </a:pPr>
                      <a:r>
                        <a:rPr lang="en-US" sz="1400" u="none" cap="none" strike="noStrike"/>
                        <a:t>2</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Xem danh sách sản phẩm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356700">
                <a:tc>
                  <a:txBody>
                    <a:bodyPr/>
                    <a:lstStyle/>
                    <a:p>
                      <a:pPr indent="0" lvl="0" marL="0" marR="0" rtl="0" algn="ctr">
                        <a:lnSpc>
                          <a:spcPct val="125000"/>
                        </a:lnSpc>
                        <a:spcBef>
                          <a:spcPts val="0"/>
                        </a:spcBef>
                        <a:spcAft>
                          <a:spcPts val="0"/>
                        </a:spcAft>
                        <a:buNone/>
                      </a:pPr>
                      <a:r>
                        <a:rPr lang="en-US" sz="1400" u="none" cap="none" strike="noStrike"/>
                        <a:t>3</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Xem chi tiết sản phẩm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356700">
                <a:tc>
                  <a:txBody>
                    <a:bodyPr/>
                    <a:lstStyle/>
                    <a:p>
                      <a:pPr indent="0" lvl="0" marL="0" marR="0" rtl="0" algn="ctr">
                        <a:lnSpc>
                          <a:spcPct val="125000"/>
                        </a:lnSpc>
                        <a:spcBef>
                          <a:spcPts val="0"/>
                        </a:spcBef>
                        <a:spcAft>
                          <a:spcPts val="0"/>
                        </a:spcAft>
                        <a:buNone/>
                      </a:pPr>
                      <a:r>
                        <a:rPr lang="en-US" sz="1400" u="none" cap="none" strike="noStrike"/>
                        <a:t>4</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Xem danh sách đơn hàng đã đặt</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356700">
                <a:tc>
                  <a:txBody>
                    <a:bodyPr/>
                    <a:lstStyle/>
                    <a:p>
                      <a:pPr indent="0" lvl="0" marL="0" marR="0" rtl="0" algn="ctr">
                        <a:lnSpc>
                          <a:spcPct val="125000"/>
                        </a:lnSpc>
                        <a:spcBef>
                          <a:spcPts val="0"/>
                        </a:spcBef>
                        <a:spcAft>
                          <a:spcPts val="0"/>
                        </a:spcAft>
                        <a:buNone/>
                      </a:pPr>
                      <a:r>
                        <a:rPr lang="en-US" sz="1400" u="none" cap="none" strike="noStrike"/>
                        <a:t>5</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Thêm, chỉnh sửa thông tin sản phẩm trong giỏ hàng</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169575">
                <a:tc>
                  <a:txBody>
                    <a:bodyPr/>
                    <a:lstStyle/>
                    <a:p>
                      <a:pPr indent="0" lvl="0" marL="0" marR="0" rtl="0" algn="ctr">
                        <a:lnSpc>
                          <a:spcPct val="125000"/>
                        </a:lnSpc>
                        <a:spcBef>
                          <a:spcPts val="0"/>
                        </a:spcBef>
                        <a:spcAft>
                          <a:spcPts val="0"/>
                        </a:spcAft>
                        <a:buNone/>
                      </a:pPr>
                      <a:r>
                        <a:rPr lang="en-US" sz="1400" u="none" cap="none" strike="noStrike"/>
                        <a:t>6</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Đặt hàng</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169575">
                <a:tc>
                  <a:txBody>
                    <a:bodyPr/>
                    <a:lstStyle/>
                    <a:p>
                      <a:pPr indent="0" lvl="0" marL="0" marR="0" rtl="0" algn="ctr">
                        <a:lnSpc>
                          <a:spcPct val="125000"/>
                        </a:lnSpc>
                        <a:spcBef>
                          <a:spcPts val="0"/>
                        </a:spcBef>
                        <a:spcAft>
                          <a:spcPts val="0"/>
                        </a:spcAft>
                        <a:buNone/>
                      </a:pPr>
                      <a:r>
                        <a:rPr lang="en-US" sz="1400" u="none" cap="none" strike="noStrike"/>
                        <a:t>7</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Thêm đánh giá sản phẩm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169575">
                <a:tc>
                  <a:txBody>
                    <a:bodyPr/>
                    <a:lstStyle/>
                    <a:p>
                      <a:pPr indent="0" lvl="0" marL="0" marR="0" rtl="0" algn="ctr">
                        <a:lnSpc>
                          <a:spcPct val="125000"/>
                        </a:lnSpc>
                        <a:spcBef>
                          <a:spcPts val="0"/>
                        </a:spcBef>
                        <a:spcAft>
                          <a:spcPts val="0"/>
                        </a:spcAft>
                        <a:buNone/>
                      </a:pPr>
                      <a:r>
                        <a:rPr lang="en-US" sz="1400" u="none" cap="none" strike="noStrike"/>
                        <a:t>8</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Chỉnh sửa thông tin tài khoản</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r h="356700">
                <a:tc>
                  <a:txBody>
                    <a:bodyPr/>
                    <a:lstStyle/>
                    <a:p>
                      <a:pPr indent="0" lvl="0" marL="0" marR="0" rtl="0" algn="ctr">
                        <a:lnSpc>
                          <a:spcPct val="125000"/>
                        </a:lnSpc>
                        <a:spcBef>
                          <a:spcPts val="0"/>
                        </a:spcBef>
                        <a:spcAft>
                          <a:spcPts val="0"/>
                        </a:spcAft>
                        <a:buNone/>
                      </a:pPr>
                      <a:r>
                        <a:rPr lang="en-US" sz="1400" u="none" cap="none" strike="noStrike"/>
                        <a:t>9</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just">
                        <a:lnSpc>
                          <a:spcPct val="125000"/>
                        </a:lnSpc>
                        <a:spcBef>
                          <a:spcPts val="0"/>
                        </a:spcBef>
                        <a:spcAft>
                          <a:spcPts val="0"/>
                        </a:spcAft>
                        <a:buNone/>
                      </a:pPr>
                      <a:r>
                        <a:rPr lang="en-US" sz="1400" u="none" cap="none" strike="noStrike"/>
                        <a:t>Tính tổng giá trị đơn hàng dựa trên giá hiện tại của sản phẩm</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228600" marR="0" rtl="0" algn="ctr">
                        <a:lnSpc>
                          <a:spcPct val="125000"/>
                        </a:lnSpc>
                        <a:spcBef>
                          <a:spcPts val="0"/>
                        </a:spcBef>
                        <a:spcAft>
                          <a:spcPts val="0"/>
                        </a:spcAft>
                        <a:buNone/>
                      </a:pPr>
                      <a:r>
                        <a:rPr lang="en-US" sz="1400" u="none" cap="none" strike="noStrike"/>
                        <a:t>Tính toán</a:t>
                      </a:r>
                      <a:endParaRPr sz="1400" u="none" cap="none" strike="noStrike">
                        <a:latin typeface="Times New Roman"/>
                        <a:ea typeface="Times New Roman"/>
                        <a:cs typeface="Times New Roman"/>
                        <a:sym typeface="Times New Roman"/>
                      </a:endParaRPr>
                    </a:p>
                  </a:txBody>
                  <a:tcPr marT="0" marB="0" marR="47700" marL="477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47700" marL="4770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03"/>
                                        </p:tgtEl>
                                        <p:attrNameLst>
                                          <p:attrName>style.visibility</p:attrName>
                                        </p:attrNameLst>
                                      </p:cBhvr>
                                      <p:to>
                                        <p:strVal val="visible"/>
                                      </p:to>
                                    </p:set>
                                    <p:animEffect filter="fade" transition="in">
                                      <p:cBhvr>
                                        <p:cTn dur="2000"/>
                                        <p:tgtEl>
                                          <p:spTgt spid="2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19"/>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09" name="Google Shape;209;p19"/>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Xác định yêu cầu</a:t>
            </a:r>
            <a:endParaRPr>
              <a:solidFill>
                <a:schemeClr val="accent1"/>
              </a:solidFill>
            </a:endParaRPr>
          </a:p>
        </p:txBody>
      </p:sp>
      <p:sp>
        <p:nvSpPr>
          <p:cNvPr id="210" name="Google Shape;210;p19"/>
          <p:cNvSpPr txBox="1"/>
          <p:nvPr/>
        </p:nvSpPr>
        <p:spPr>
          <a:xfrm>
            <a:off x="726687" y="498520"/>
            <a:ext cx="6030951" cy="376834"/>
          </a:xfrm>
          <a:prstGeom prst="rect">
            <a:avLst/>
          </a:prstGeom>
          <a:noFill/>
          <a:ln>
            <a:noFill/>
          </a:ln>
        </p:spPr>
        <p:txBody>
          <a:bodyPr anchorCtr="0" anchor="t" bIns="45700" lIns="91425" spcFirstLastPara="1" rIns="91425" wrap="square" tIns="45700">
            <a:spAutoFit/>
          </a:bodyPr>
          <a:lstStyle/>
          <a:p>
            <a:pPr indent="0" lvl="2" marL="914400" marR="237490" rtl="0" algn="just">
              <a:lnSpc>
                <a:spcPct val="150000"/>
              </a:lnSpc>
              <a:spcBef>
                <a:spcPts val="0"/>
              </a:spcBef>
              <a:spcAft>
                <a:spcPts val="0"/>
              </a:spcAft>
              <a:buNone/>
            </a:pPr>
            <a:r>
              <a:rPr b="1" i="0" lang="en-US" sz="1400" u="none" cap="none" strike="noStrike">
                <a:solidFill>
                  <a:srgbClr val="000000"/>
                </a:solidFill>
                <a:latin typeface="Arial"/>
                <a:ea typeface="Arial"/>
                <a:cs typeface="Arial"/>
                <a:sym typeface="Arial"/>
              </a:rPr>
              <a:t>Yêu cầu chức năng nghiệp vụ phía quản trị</a:t>
            </a:r>
            <a:endParaRPr b="0" i="0" sz="1400" u="none" cap="none" strike="noStrike">
              <a:solidFill>
                <a:srgbClr val="000000"/>
              </a:solidFill>
              <a:latin typeface="Arial"/>
              <a:ea typeface="Arial"/>
              <a:cs typeface="Arial"/>
              <a:sym typeface="Arial"/>
            </a:endParaRPr>
          </a:p>
        </p:txBody>
      </p:sp>
      <p:graphicFrame>
        <p:nvGraphicFramePr>
          <p:cNvPr id="211" name="Google Shape;211;p19"/>
          <p:cNvGraphicFramePr/>
          <p:nvPr/>
        </p:nvGraphicFramePr>
        <p:xfrm>
          <a:off x="1561171" y="916082"/>
          <a:ext cx="3000000" cy="3000000"/>
        </p:xfrm>
        <a:graphic>
          <a:graphicData uri="http://schemas.openxmlformats.org/drawingml/2006/table">
            <a:tbl>
              <a:tblPr bandRow="1" firstCol="1" firstRow="1">
                <a:noFill/>
                <a:tableStyleId>{545587F7-AA7B-4963-A81E-3C5A464A8379}</a:tableStyleId>
              </a:tblPr>
              <a:tblGrid>
                <a:gridCol w="603275"/>
                <a:gridCol w="3440775"/>
                <a:gridCol w="1908700"/>
                <a:gridCol w="1117100"/>
              </a:tblGrid>
              <a:tr h="256625">
                <a:tc>
                  <a:txBody>
                    <a:bodyPr/>
                    <a:lstStyle/>
                    <a:p>
                      <a:pPr indent="0" lvl="0" marL="0" marR="0" rtl="0" algn="ctr">
                        <a:lnSpc>
                          <a:spcPct val="125000"/>
                        </a:lnSpc>
                        <a:spcBef>
                          <a:spcPts val="0"/>
                        </a:spcBef>
                        <a:spcAft>
                          <a:spcPts val="0"/>
                        </a:spcAft>
                        <a:buNone/>
                      </a:pPr>
                      <a:r>
                        <a:rPr b="1" lang="en-US" sz="1400" u="none" cap="none" strike="noStrike"/>
                        <a:t>STT</a:t>
                      </a:r>
                      <a:endParaRPr b="1"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b="1" lang="en-US" sz="1400" u="none" cap="none" strike="noStrike"/>
                        <a:t>Yêu cầu nghiệp vụ</a:t>
                      </a:r>
                      <a:endParaRPr b="1"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b="1" lang="en-US" sz="1400" u="none" cap="none" strike="noStrike"/>
                        <a:t>Loại yêu cầu</a:t>
                      </a:r>
                      <a:endParaRPr b="1"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b="1" lang="en-US" sz="1400" u="none" cap="none" strike="noStrike"/>
                        <a:t>Ghi chú</a:t>
                      </a:r>
                      <a:endParaRPr b="1" sz="1400" u="none" cap="none" strike="noStrike">
                        <a:latin typeface="Times New Roman"/>
                        <a:ea typeface="Times New Roman"/>
                        <a:cs typeface="Times New Roman"/>
                        <a:sym typeface="Times New Roman"/>
                      </a:endParaRPr>
                    </a:p>
                  </a:txBody>
                  <a:tcPr marT="0" marB="0" marR="58250" marL="58250"/>
                </a:tc>
              </a:tr>
              <a:tr h="426150">
                <a:tc>
                  <a:txBody>
                    <a:bodyPr/>
                    <a:lstStyle/>
                    <a:p>
                      <a:pPr indent="0" lvl="0" marL="0" marR="0" rtl="0" algn="ctr">
                        <a:lnSpc>
                          <a:spcPct val="125000"/>
                        </a:lnSpc>
                        <a:spcBef>
                          <a:spcPts val="0"/>
                        </a:spcBef>
                        <a:spcAft>
                          <a:spcPts val="0"/>
                        </a:spcAft>
                        <a:buNone/>
                      </a:pPr>
                      <a:r>
                        <a:rPr lang="en-US" sz="1400" u="none" cap="none" strike="noStrike"/>
                        <a:t>1</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Thêm, chỉnh sửa thông tin sản phẩm mới</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2</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Thêm thông tin tài khoản mới</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426150">
                <a:tc>
                  <a:txBody>
                    <a:bodyPr/>
                    <a:lstStyle/>
                    <a:p>
                      <a:pPr indent="0" lvl="0" marL="0" marR="0" rtl="0" algn="ctr">
                        <a:lnSpc>
                          <a:spcPct val="125000"/>
                        </a:lnSpc>
                        <a:spcBef>
                          <a:spcPts val="0"/>
                        </a:spcBef>
                        <a:spcAft>
                          <a:spcPts val="0"/>
                        </a:spcAft>
                        <a:buNone/>
                      </a:pPr>
                      <a:r>
                        <a:rPr lang="en-US" sz="1400" u="none" cap="none" strike="noStrike"/>
                        <a:t>3</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Thêm, chỉnh sửa thông tin danh mục mới</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4</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Xác nhận, hủy đơn hàng</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Lưu trữ</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5</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Xem, lọc danh sách sản phẩm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6</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Xem, lọc danh sách tài khoản</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7</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Xem, lọc danh sách danh mục</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256625">
                <a:tc>
                  <a:txBody>
                    <a:bodyPr/>
                    <a:lstStyle/>
                    <a:p>
                      <a:pPr indent="0" lvl="0" marL="0" marR="0" rtl="0" algn="ctr">
                        <a:lnSpc>
                          <a:spcPct val="125000"/>
                        </a:lnSpc>
                        <a:spcBef>
                          <a:spcPts val="0"/>
                        </a:spcBef>
                        <a:spcAft>
                          <a:spcPts val="0"/>
                        </a:spcAft>
                        <a:buNone/>
                      </a:pPr>
                      <a:r>
                        <a:rPr lang="en-US" sz="1400" u="none" cap="none" strike="noStrike"/>
                        <a:t>8</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Xem, lọc danh sách đơn hàng</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Tra cứu (tìm kiếm)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540075">
                <a:tc>
                  <a:txBody>
                    <a:bodyPr/>
                    <a:lstStyle/>
                    <a:p>
                      <a:pPr indent="0" lvl="0" marL="0" marR="0" rtl="0" algn="ctr">
                        <a:lnSpc>
                          <a:spcPct val="125000"/>
                        </a:lnSpc>
                        <a:spcBef>
                          <a:spcPts val="0"/>
                        </a:spcBef>
                        <a:spcAft>
                          <a:spcPts val="0"/>
                        </a:spcAft>
                        <a:buNone/>
                      </a:pPr>
                      <a:r>
                        <a:rPr lang="en-US" sz="1400" u="none" cap="none" strike="noStrike"/>
                        <a:t>9</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Tính doanh thu của cửa hàng theo ngày, tháng, năm</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Tính toán</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r h="540075">
                <a:tc>
                  <a:txBody>
                    <a:bodyPr/>
                    <a:lstStyle/>
                    <a:p>
                      <a:pPr indent="0" lvl="0" marL="0" marR="0" rtl="0" algn="ctr">
                        <a:lnSpc>
                          <a:spcPct val="125000"/>
                        </a:lnSpc>
                        <a:spcBef>
                          <a:spcPts val="0"/>
                        </a:spcBef>
                        <a:spcAft>
                          <a:spcPts val="0"/>
                        </a:spcAft>
                        <a:buNone/>
                      </a:pPr>
                      <a:r>
                        <a:rPr lang="en-US" sz="1400" u="none" cap="none" strike="noStrike"/>
                        <a:t>10</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Thống kê số lượng sản phẩm theo trạng thái</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ctr">
                        <a:lnSpc>
                          <a:spcPct val="125000"/>
                        </a:lnSpc>
                        <a:spcBef>
                          <a:spcPts val="0"/>
                        </a:spcBef>
                        <a:spcAft>
                          <a:spcPts val="0"/>
                        </a:spcAft>
                        <a:buNone/>
                      </a:pPr>
                      <a:r>
                        <a:rPr lang="en-US" sz="1400" u="none" cap="none" strike="noStrike"/>
                        <a:t>Kết xuất</a:t>
                      </a:r>
                      <a:endParaRPr sz="1400" u="none" cap="none" strike="noStrike">
                        <a:latin typeface="Times New Roman"/>
                        <a:ea typeface="Times New Roman"/>
                        <a:cs typeface="Times New Roman"/>
                        <a:sym typeface="Times New Roman"/>
                      </a:endParaRPr>
                    </a:p>
                  </a:txBody>
                  <a:tcPr marT="0" marB="0" marR="58250" marL="5825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8250" marL="5825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1"/>
                                        </p:tgtEl>
                                        <p:attrNameLst>
                                          <p:attrName>style.visibility</p:attrName>
                                        </p:attrNameLst>
                                      </p:cBhvr>
                                      <p:to>
                                        <p:strVal val="visible"/>
                                      </p:to>
                                    </p:set>
                                    <p:animEffect filter="fade" transition="in">
                                      <p:cBhvr>
                                        <p:cTn dur="2000"/>
                                        <p:tgtEl>
                                          <p:spTgt spid="211"/>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0"/>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17" name="Google Shape;217;p20"/>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Xác định yêu cầu</a:t>
            </a:r>
            <a:endParaRPr>
              <a:solidFill>
                <a:schemeClr val="accent1"/>
              </a:solidFill>
            </a:endParaRPr>
          </a:p>
        </p:txBody>
      </p:sp>
      <p:sp>
        <p:nvSpPr>
          <p:cNvPr id="218" name="Google Shape;218;p20"/>
          <p:cNvSpPr txBox="1"/>
          <p:nvPr/>
        </p:nvSpPr>
        <p:spPr>
          <a:xfrm>
            <a:off x="726687" y="590470"/>
            <a:ext cx="6030900" cy="307800"/>
          </a:xfrm>
          <a:prstGeom prst="rect">
            <a:avLst/>
          </a:prstGeom>
          <a:noFill/>
          <a:ln>
            <a:noFill/>
          </a:ln>
        </p:spPr>
        <p:txBody>
          <a:bodyPr anchorCtr="0" anchor="t" bIns="45700" lIns="91425" spcFirstLastPara="1" rIns="91425" wrap="square" tIns="45700">
            <a:spAutoFit/>
          </a:bodyPr>
          <a:lstStyle/>
          <a:p>
            <a:pPr indent="0" lvl="2" marL="914400" marR="237490" rtl="0" algn="just">
              <a:lnSpc>
                <a:spcPct val="150000"/>
              </a:lnSpc>
              <a:spcBef>
                <a:spcPts val="0"/>
              </a:spcBef>
              <a:spcAft>
                <a:spcPts val="0"/>
              </a:spcAft>
              <a:buNone/>
            </a:pPr>
            <a:r>
              <a:rPr b="1" i="0" lang="en-US" sz="1400" u="none" cap="none" strike="noStrike">
                <a:solidFill>
                  <a:srgbClr val="000000"/>
                </a:solidFill>
                <a:latin typeface="Arial"/>
                <a:ea typeface="Arial"/>
                <a:cs typeface="Arial"/>
                <a:sym typeface="Arial"/>
              </a:rPr>
              <a:t>Yêu cầu chức năng hệ thống</a:t>
            </a:r>
            <a:endParaRPr b="0" i="0" sz="1400" u="none" cap="none" strike="noStrike">
              <a:solidFill>
                <a:srgbClr val="000000"/>
              </a:solidFill>
              <a:latin typeface="Arial"/>
              <a:ea typeface="Arial"/>
              <a:cs typeface="Arial"/>
              <a:sym typeface="Arial"/>
            </a:endParaRPr>
          </a:p>
        </p:txBody>
      </p:sp>
      <p:graphicFrame>
        <p:nvGraphicFramePr>
          <p:cNvPr id="219" name="Google Shape;219;p20"/>
          <p:cNvGraphicFramePr/>
          <p:nvPr/>
        </p:nvGraphicFramePr>
        <p:xfrm>
          <a:off x="1657816" y="1139220"/>
          <a:ext cx="3000000" cy="3000000"/>
        </p:xfrm>
        <a:graphic>
          <a:graphicData uri="http://schemas.openxmlformats.org/drawingml/2006/table">
            <a:tbl>
              <a:tblPr bandRow="1" firstCol="1" firstRow="1">
                <a:noFill/>
                <a:tableStyleId>{545587F7-AA7B-4963-A81E-3C5A464A8379}</a:tableStyleId>
              </a:tblPr>
              <a:tblGrid>
                <a:gridCol w="600750"/>
                <a:gridCol w="2622775"/>
                <a:gridCol w="2710150"/>
                <a:gridCol w="1106475"/>
              </a:tblGrid>
              <a:tr h="183250">
                <a:tc>
                  <a:txBody>
                    <a:bodyPr/>
                    <a:lstStyle/>
                    <a:p>
                      <a:pPr indent="0" lvl="0" marL="0" marR="0" rtl="0" algn="ctr">
                        <a:lnSpc>
                          <a:spcPct val="125000"/>
                        </a:lnSpc>
                        <a:spcBef>
                          <a:spcPts val="0"/>
                        </a:spcBef>
                        <a:spcAft>
                          <a:spcPts val="0"/>
                        </a:spcAft>
                        <a:buNone/>
                      </a:pPr>
                      <a:r>
                        <a:rPr b="1" lang="en-US" sz="1400" u="none" cap="none" strike="noStrike"/>
                        <a:t>STT</a:t>
                      </a:r>
                      <a:endParaRPr b="1"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ctr">
                        <a:lnSpc>
                          <a:spcPct val="125000"/>
                        </a:lnSpc>
                        <a:spcBef>
                          <a:spcPts val="0"/>
                        </a:spcBef>
                        <a:spcAft>
                          <a:spcPts val="0"/>
                        </a:spcAft>
                        <a:buNone/>
                      </a:pPr>
                      <a:r>
                        <a:rPr b="1" lang="en-US" sz="1400" u="none" cap="none" strike="noStrike"/>
                        <a:t>Yêu cầu hệ thống</a:t>
                      </a:r>
                      <a:endParaRPr b="1"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ctr">
                        <a:lnSpc>
                          <a:spcPct val="125000"/>
                        </a:lnSpc>
                        <a:spcBef>
                          <a:spcPts val="0"/>
                        </a:spcBef>
                        <a:spcAft>
                          <a:spcPts val="0"/>
                        </a:spcAft>
                        <a:buNone/>
                      </a:pPr>
                      <a:r>
                        <a:rPr b="1" lang="en-US" sz="1400" u="none" cap="none" strike="noStrike"/>
                        <a:t>Mô tả, ràng buộc</a:t>
                      </a:r>
                      <a:endParaRPr b="1"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ctr">
                        <a:lnSpc>
                          <a:spcPct val="125000"/>
                        </a:lnSpc>
                        <a:spcBef>
                          <a:spcPts val="0"/>
                        </a:spcBef>
                        <a:spcAft>
                          <a:spcPts val="0"/>
                        </a:spcAft>
                        <a:buNone/>
                      </a:pPr>
                      <a:r>
                        <a:rPr b="1" lang="en-US" sz="1400" u="none" cap="none" strike="noStrike"/>
                        <a:t>Ghi chú</a:t>
                      </a:r>
                      <a:endParaRPr b="1" sz="1400" u="none" cap="none" strike="noStrike">
                        <a:latin typeface="Times New Roman"/>
                        <a:ea typeface="Times New Roman"/>
                        <a:cs typeface="Times New Roman"/>
                        <a:sym typeface="Times New Roman"/>
                      </a:endParaRPr>
                    </a:p>
                  </a:txBody>
                  <a:tcPr marT="0" marB="0" marR="56000" marL="56000"/>
                </a:tc>
              </a:tr>
              <a:tr h="992150">
                <a:tc>
                  <a:txBody>
                    <a:bodyPr/>
                    <a:lstStyle/>
                    <a:p>
                      <a:pPr indent="0" lvl="0" marL="0" marR="0" rtl="0" algn="ctr">
                        <a:lnSpc>
                          <a:spcPct val="125000"/>
                        </a:lnSpc>
                        <a:spcBef>
                          <a:spcPts val="0"/>
                        </a:spcBef>
                        <a:spcAft>
                          <a:spcPts val="0"/>
                        </a:spcAft>
                        <a:buNone/>
                      </a:pPr>
                      <a:r>
                        <a:rPr lang="en-US" sz="1400" u="none" cap="none" strike="noStrike"/>
                        <a:t>1</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Cung cấp chức năng phân quyền</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Phân quyền cho phía quản trị gồm: quản trị viên và nhân viên. Phía khách hàng gồm: khách hàng đã xác thực và khách vãng lai.</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6000" marL="56000"/>
                </a:tc>
              </a:tr>
              <a:tr h="587700">
                <a:tc>
                  <a:txBody>
                    <a:bodyPr/>
                    <a:lstStyle/>
                    <a:p>
                      <a:pPr indent="0" lvl="0" marL="0" marR="0" rtl="0" algn="ctr">
                        <a:lnSpc>
                          <a:spcPct val="125000"/>
                        </a:lnSpc>
                        <a:spcBef>
                          <a:spcPts val="0"/>
                        </a:spcBef>
                        <a:spcAft>
                          <a:spcPts val="0"/>
                        </a:spcAft>
                        <a:buNone/>
                      </a:pPr>
                      <a:r>
                        <a:rPr lang="en-US" sz="1400" u="none" cap="none" strike="noStrike">
                          <a:latin typeface="Times New Roman"/>
                          <a:ea typeface="Times New Roman"/>
                          <a:cs typeface="Times New Roman"/>
                          <a:sym typeface="Times New Roman"/>
                        </a:rPr>
                        <a:t>2</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Cung cấp chức năng khôi phục mật khẩu</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Khôi phục mật khẩu bằng cách gửi mã xác thực về email.</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6000" marL="56000"/>
                </a:tc>
              </a:tr>
              <a:tr h="587700">
                <a:tc>
                  <a:txBody>
                    <a:bodyPr/>
                    <a:lstStyle/>
                    <a:p>
                      <a:pPr indent="0" lvl="0" marL="0" marR="0" rtl="0" algn="ctr">
                        <a:lnSpc>
                          <a:spcPct val="125000"/>
                        </a:lnSpc>
                        <a:spcBef>
                          <a:spcPts val="0"/>
                        </a:spcBef>
                        <a:spcAft>
                          <a:spcPts val="0"/>
                        </a:spcAft>
                        <a:buNone/>
                      </a:pPr>
                      <a:r>
                        <a:rPr lang="en-US" sz="1400" u="none" cap="none" strike="noStrike">
                          <a:latin typeface="Times New Roman"/>
                          <a:ea typeface="Times New Roman"/>
                          <a:cs typeface="Times New Roman"/>
                          <a:sym typeface="Times New Roman"/>
                        </a:rPr>
                        <a:t>3</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Cung cấp chức năng thanh toán trực tuyến</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Thanh toán trực tuyến bằng các hình thức: PayPal.</a:t>
                      </a:r>
                      <a:endParaRPr sz="1400" u="none" cap="none" strike="noStrike">
                        <a:latin typeface="Times New Roman"/>
                        <a:ea typeface="Times New Roman"/>
                        <a:cs typeface="Times New Roman"/>
                        <a:sym typeface="Times New Roman"/>
                      </a:endParaRPr>
                    </a:p>
                  </a:txBody>
                  <a:tcPr marT="0" marB="0" marR="56000" marL="56000"/>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56000" marL="56000"/>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19"/>
                                        </p:tgtEl>
                                        <p:attrNameLst>
                                          <p:attrName>style.visibility</p:attrName>
                                        </p:attrNameLst>
                                      </p:cBhvr>
                                      <p:to>
                                        <p:strVal val="visible"/>
                                      </p:to>
                                    </p:set>
                                    <p:animEffect filter="fade" transition="in">
                                      <p:cBhvr>
                                        <p:cTn dur="2000"/>
                                        <p:tgtEl>
                                          <p:spTgt spid="219"/>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54" name="Shape 54"/>
        <p:cNvGrpSpPr/>
        <p:nvPr/>
      </p:nvGrpSpPr>
      <p:grpSpPr>
        <a:xfrm>
          <a:off x="0" y="0"/>
          <a:ext cx="0" cy="0"/>
          <a:chOff x="0" y="0"/>
          <a:chExt cx="0" cy="0"/>
        </a:xfrm>
      </p:grpSpPr>
      <p:sp>
        <p:nvSpPr>
          <p:cNvPr id="55" name="Google Shape;55;p2"/>
          <p:cNvSpPr txBox="1"/>
          <p:nvPr>
            <p:ph type="title"/>
          </p:nvPr>
        </p:nvSpPr>
        <p:spPr>
          <a:xfrm>
            <a:off x="3799020" y="431955"/>
            <a:ext cx="1330541" cy="80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t>Mục Lục</a:t>
            </a:r>
            <a:endParaRPr/>
          </a:p>
        </p:txBody>
      </p:sp>
      <p:sp>
        <p:nvSpPr>
          <p:cNvPr id="56" name="Google Shape;56;p2"/>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grpSp>
        <p:nvGrpSpPr>
          <p:cNvPr id="57" name="Google Shape;57;p2"/>
          <p:cNvGrpSpPr/>
          <p:nvPr/>
        </p:nvGrpSpPr>
        <p:grpSpPr>
          <a:xfrm>
            <a:off x="8160827" y="631951"/>
            <a:ext cx="390214" cy="329725"/>
            <a:chOff x="3918650" y="293075"/>
            <a:chExt cx="488500" cy="412775"/>
          </a:xfrm>
        </p:grpSpPr>
        <p:sp>
          <p:nvSpPr>
            <p:cNvPr id="58" name="Google Shape;58;p2"/>
            <p:cNvSpPr/>
            <p:nvPr/>
          </p:nvSpPr>
          <p:spPr>
            <a:xfrm>
              <a:off x="4085350" y="293675"/>
              <a:ext cx="154500" cy="412175"/>
            </a:xfrm>
            <a:custGeom>
              <a:rect b="b" l="l" r="r" t="t"/>
              <a:pathLst>
                <a:path extrusionOk="0" h="16487" w="6180">
                  <a:moveTo>
                    <a:pt x="709" y="5496"/>
                  </a:moveTo>
                  <a:lnTo>
                    <a:pt x="806" y="5520"/>
                  </a:lnTo>
                  <a:lnTo>
                    <a:pt x="1050" y="5667"/>
                  </a:lnTo>
                  <a:lnTo>
                    <a:pt x="1270" y="5813"/>
                  </a:lnTo>
                  <a:lnTo>
                    <a:pt x="1344" y="5886"/>
                  </a:lnTo>
                  <a:lnTo>
                    <a:pt x="1368" y="5984"/>
                  </a:lnTo>
                  <a:lnTo>
                    <a:pt x="1344" y="6082"/>
                  </a:lnTo>
                  <a:lnTo>
                    <a:pt x="1319" y="6155"/>
                  </a:lnTo>
                  <a:lnTo>
                    <a:pt x="1221" y="6228"/>
                  </a:lnTo>
                  <a:lnTo>
                    <a:pt x="1124" y="6253"/>
                  </a:lnTo>
                  <a:lnTo>
                    <a:pt x="1050" y="6228"/>
                  </a:lnTo>
                  <a:lnTo>
                    <a:pt x="977" y="6204"/>
                  </a:lnTo>
                  <a:lnTo>
                    <a:pt x="782" y="6082"/>
                  </a:lnTo>
                  <a:lnTo>
                    <a:pt x="586" y="5960"/>
                  </a:lnTo>
                  <a:lnTo>
                    <a:pt x="513" y="5911"/>
                  </a:lnTo>
                  <a:lnTo>
                    <a:pt x="464" y="5838"/>
                  </a:lnTo>
                  <a:lnTo>
                    <a:pt x="464" y="5740"/>
                  </a:lnTo>
                  <a:lnTo>
                    <a:pt x="489" y="5642"/>
                  </a:lnTo>
                  <a:lnTo>
                    <a:pt x="538" y="5569"/>
                  </a:lnTo>
                  <a:lnTo>
                    <a:pt x="611" y="5520"/>
                  </a:lnTo>
                  <a:lnTo>
                    <a:pt x="709" y="5496"/>
                  </a:lnTo>
                  <a:close/>
                  <a:moveTo>
                    <a:pt x="1685" y="6351"/>
                  </a:moveTo>
                  <a:lnTo>
                    <a:pt x="1783" y="6375"/>
                  </a:lnTo>
                  <a:lnTo>
                    <a:pt x="1856" y="6448"/>
                  </a:lnTo>
                  <a:lnTo>
                    <a:pt x="2003" y="6668"/>
                  </a:lnTo>
                  <a:lnTo>
                    <a:pt x="2125" y="6888"/>
                  </a:lnTo>
                  <a:lnTo>
                    <a:pt x="2150" y="6986"/>
                  </a:lnTo>
                  <a:lnTo>
                    <a:pt x="2150" y="7083"/>
                  </a:lnTo>
                  <a:lnTo>
                    <a:pt x="2101" y="7156"/>
                  </a:lnTo>
                  <a:lnTo>
                    <a:pt x="2027" y="7230"/>
                  </a:lnTo>
                  <a:lnTo>
                    <a:pt x="1979" y="7254"/>
                  </a:lnTo>
                  <a:lnTo>
                    <a:pt x="1856" y="7254"/>
                  </a:lnTo>
                  <a:lnTo>
                    <a:pt x="1783" y="7230"/>
                  </a:lnTo>
                  <a:lnTo>
                    <a:pt x="1734" y="7181"/>
                  </a:lnTo>
                  <a:lnTo>
                    <a:pt x="1685" y="7132"/>
                  </a:lnTo>
                  <a:lnTo>
                    <a:pt x="1441" y="6741"/>
                  </a:lnTo>
                  <a:lnTo>
                    <a:pt x="1417" y="6644"/>
                  </a:lnTo>
                  <a:lnTo>
                    <a:pt x="1417" y="6546"/>
                  </a:lnTo>
                  <a:lnTo>
                    <a:pt x="1441" y="6448"/>
                  </a:lnTo>
                  <a:lnTo>
                    <a:pt x="1515" y="6399"/>
                  </a:lnTo>
                  <a:lnTo>
                    <a:pt x="1612" y="6351"/>
                  </a:lnTo>
                  <a:close/>
                  <a:moveTo>
                    <a:pt x="2247" y="7498"/>
                  </a:moveTo>
                  <a:lnTo>
                    <a:pt x="2345" y="7523"/>
                  </a:lnTo>
                  <a:lnTo>
                    <a:pt x="2418" y="7572"/>
                  </a:lnTo>
                  <a:lnTo>
                    <a:pt x="2467" y="7645"/>
                  </a:lnTo>
                  <a:lnTo>
                    <a:pt x="2662" y="8109"/>
                  </a:lnTo>
                  <a:lnTo>
                    <a:pt x="2662" y="8207"/>
                  </a:lnTo>
                  <a:lnTo>
                    <a:pt x="2638" y="8304"/>
                  </a:lnTo>
                  <a:lnTo>
                    <a:pt x="2589" y="8378"/>
                  </a:lnTo>
                  <a:lnTo>
                    <a:pt x="2516" y="8426"/>
                  </a:lnTo>
                  <a:lnTo>
                    <a:pt x="2418" y="8451"/>
                  </a:lnTo>
                  <a:lnTo>
                    <a:pt x="2345" y="8426"/>
                  </a:lnTo>
                  <a:lnTo>
                    <a:pt x="2272" y="8402"/>
                  </a:lnTo>
                  <a:lnTo>
                    <a:pt x="2223" y="8353"/>
                  </a:lnTo>
                  <a:lnTo>
                    <a:pt x="2198" y="8280"/>
                  </a:lnTo>
                  <a:lnTo>
                    <a:pt x="2027" y="7840"/>
                  </a:lnTo>
                  <a:lnTo>
                    <a:pt x="2003" y="7743"/>
                  </a:lnTo>
                  <a:lnTo>
                    <a:pt x="2027" y="7645"/>
                  </a:lnTo>
                  <a:lnTo>
                    <a:pt x="2076" y="7572"/>
                  </a:lnTo>
                  <a:lnTo>
                    <a:pt x="2150" y="7523"/>
                  </a:lnTo>
                  <a:lnTo>
                    <a:pt x="2247" y="7498"/>
                  </a:lnTo>
                  <a:close/>
                  <a:moveTo>
                    <a:pt x="2711" y="8720"/>
                  </a:moveTo>
                  <a:lnTo>
                    <a:pt x="2785" y="8744"/>
                  </a:lnTo>
                  <a:lnTo>
                    <a:pt x="2858" y="8793"/>
                  </a:lnTo>
                  <a:lnTo>
                    <a:pt x="2907" y="8866"/>
                  </a:lnTo>
                  <a:lnTo>
                    <a:pt x="3078" y="9355"/>
                  </a:lnTo>
                  <a:lnTo>
                    <a:pt x="3102" y="9452"/>
                  </a:lnTo>
                  <a:lnTo>
                    <a:pt x="3078" y="9526"/>
                  </a:lnTo>
                  <a:lnTo>
                    <a:pt x="3004" y="9599"/>
                  </a:lnTo>
                  <a:lnTo>
                    <a:pt x="2931" y="9648"/>
                  </a:lnTo>
                  <a:lnTo>
                    <a:pt x="2858" y="9672"/>
                  </a:lnTo>
                  <a:lnTo>
                    <a:pt x="2785" y="9672"/>
                  </a:lnTo>
                  <a:lnTo>
                    <a:pt x="2711" y="9623"/>
                  </a:lnTo>
                  <a:lnTo>
                    <a:pt x="2662" y="9574"/>
                  </a:lnTo>
                  <a:lnTo>
                    <a:pt x="2614" y="9501"/>
                  </a:lnTo>
                  <a:lnTo>
                    <a:pt x="2467" y="9037"/>
                  </a:lnTo>
                  <a:lnTo>
                    <a:pt x="2443" y="8939"/>
                  </a:lnTo>
                  <a:lnTo>
                    <a:pt x="2467" y="8842"/>
                  </a:lnTo>
                  <a:lnTo>
                    <a:pt x="2516" y="8768"/>
                  </a:lnTo>
                  <a:lnTo>
                    <a:pt x="2614" y="8720"/>
                  </a:lnTo>
                  <a:close/>
                  <a:moveTo>
                    <a:pt x="3224" y="9941"/>
                  </a:moveTo>
                  <a:lnTo>
                    <a:pt x="3297" y="10014"/>
                  </a:lnTo>
                  <a:lnTo>
                    <a:pt x="3346" y="10087"/>
                  </a:lnTo>
                  <a:lnTo>
                    <a:pt x="3542" y="10527"/>
                  </a:lnTo>
                  <a:lnTo>
                    <a:pt x="3566" y="10625"/>
                  </a:lnTo>
                  <a:lnTo>
                    <a:pt x="3566" y="10722"/>
                  </a:lnTo>
                  <a:lnTo>
                    <a:pt x="3517" y="10796"/>
                  </a:lnTo>
                  <a:lnTo>
                    <a:pt x="3444" y="10844"/>
                  </a:lnTo>
                  <a:lnTo>
                    <a:pt x="3322" y="10869"/>
                  </a:lnTo>
                  <a:lnTo>
                    <a:pt x="3273" y="10869"/>
                  </a:lnTo>
                  <a:lnTo>
                    <a:pt x="3200" y="10844"/>
                  </a:lnTo>
                  <a:lnTo>
                    <a:pt x="3151" y="10796"/>
                  </a:lnTo>
                  <a:lnTo>
                    <a:pt x="3102" y="10747"/>
                  </a:lnTo>
                  <a:lnTo>
                    <a:pt x="2907" y="10258"/>
                  </a:lnTo>
                  <a:lnTo>
                    <a:pt x="2882" y="10161"/>
                  </a:lnTo>
                  <a:lnTo>
                    <a:pt x="2907" y="10087"/>
                  </a:lnTo>
                  <a:lnTo>
                    <a:pt x="2955" y="10014"/>
                  </a:lnTo>
                  <a:lnTo>
                    <a:pt x="3029" y="9941"/>
                  </a:lnTo>
                  <a:close/>
                  <a:moveTo>
                    <a:pt x="3761" y="11089"/>
                  </a:moveTo>
                  <a:lnTo>
                    <a:pt x="3835" y="11137"/>
                  </a:lnTo>
                  <a:lnTo>
                    <a:pt x="3908" y="11211"/>
                  </a:lnTo>
                  <a:lnTo>
                    <a:pt x="4177" y="11577"/>
                  </a:lnTo>
                  <a:lnTo>
                    <a:pt x="4225" y="11675"/>
                  </a:lnTo>
                  <a:lnTo>
                    <a:pt x="4250" y="11748"/>
                  </a:lnTo>
                  <a:lnTo>
                    <a:pt x="4201" y="11846"/>
                  </a:lnTo>
                  <a:lnTo>
                    <a:pt x="4152" y="11919"/>
                  </a:lnTo>
                  <a:lnTo>
                    <a:pt x="4079" y="11968"/>
                  </a:lnTo>
                  <a:lnTo>
                    <a:pt x="3884" y="11968"/>
                  </a:lnTo>
                  <a:lnTo>
                    <a:pt x="3810" y="11895"/>
                  </a:lnTo>
                  <a:lnTo>
                    <a:pt x="3664" y="11675"/>
                  </a:lnTo>
                  <a:lnTo>
                    <a:pt x="3493" y="11455"/>
                  </a:lnTo>
                  <a:lnTo>
                    <a:pt x="3468" y="11382"/>
                  </a:lnTo>
                  <a:lnTo>
                    <a:pt x="3468" y="11284"/>
                  </a:lnTo>
                  <a:lnTo>
                    <a:pt x="3517" y="11186"/>
                  </a:lnTo>
                  <a:lnTo>
                    <a:pt x="3566" y="11137"/>
                  </a:lnTo>
                  <a:lnTo>
                    <a:pt x="3664" y="11089"/>
                  </a:lnTo>
                  <a:close/>
                  <a:moveTo>
                    <a:pt x="4616" y="12041"/>
                  </a:moveTo>
                  <a:lnTo>
                    <a:pt x="4714" y="12090"/>
                  </a:lnTo>
                  <a:lnTo>
                    <a:pt x="4909" y="12212"/>
                  </a:lnTo>
                  <a:lnTo>
                    <a:pt x="5105" y="12334"/>
                  </a:lnTo>
                  <a:lnTo>
                    <a:pt x="5178" y="12383"/>
                  </a:lnTo>
                  <a:lnTo>
                    <a:pt x="5227" y="12481"/>
                  </a:lnTo>
                  <a:lnTo>
                    <a:pt x="5227" y="12554"/>
                  </a:lnTo>
                  <a:lnTo>
                    <a:pt x="5202" y="12652"/>
                  </a:lnTo>
                  <a:lnTo>
                    <a:pt x="5154" y="12725"/>
                  </a:lnTo>
                  <a:lnTo>
                    <a:pt x="5105" y="12749"/>
                  </a:lnTo>
                  <a:lnTo>
                    <a:pt x="5056" y="12774"/>
                  </a:lnTo>
                  <a:lnTo>
                    <a:pt x="4983" y="12798"/>
                  </a:lnTo>
                  <a:lnTo>
                    <a:pt x="4885" y="12774"/>
                  </a:lnTo>
                  <a:lnTo>
                    <a:pt x="4641" y="12627"/>
                  </a:lnTo>
                  <a:lnTo>
                    <a:pt x="4421" y="12481"/>
                  </a:lnTo>
                  <a:lnTo>
                    <a:pt x="4348" y="12407"/>
                  </a:lnTo>
                  <a:lnTo>
                    <a:pt x="4323" y="12310"/>
                  </a:lnTo>
                  <a:lnTo>
                    <a:pt x="4323" y="12236"/>
                  </a:lnTo>
                  <a:lnTo>
                    <a:pt x="4372" y="12139"/>
                  </a:lnTo>
                  <a:lnTo>
                    <a:pt x="4445" y="12066"/>
                  </a:lnTo>
                  <a:lnTo>
                    <a:pt x="4543" y="12041"/>
                  </a:lnTo>
                  <a:close/>
                  <a:moveTo>
                    <a:pt x="0" y="1"/>
                  </a:moveTo>
                  <a:lnTo>
                    <a:pt x="0" y="5325"/>
                  </a:lnTo>
                  <a:lnTo>
                    <a:pt x="74" y="5349"/>
                  </a:lnTo>
                  <a:lnTo>
                    <a:pt x="147" y="5422"/>
                  </a:lnTo>
                  <a:lnTo>
                    <a:pt x="171" y="5496"/>
                  </a:lnTo>
                  <a:lnTo>
                    <a:pt x="171" y="5569"/>
                  </a:lnTo>
                  <a:lnTo>
                    <a:pt x="171" y="5642"/>
                  </a:lnTo>
                  <a:lnTo>
                    <a:pt x="122" y="5716"/>
                  </a:lnTo>
                  <a:lnTo>
                    <a:pt x="74" y="5764"/>
                  </a:lnTo>
                  <a:lnTo>
                    <a:pt x="0" y="5789"/>
                  </a:lnTo>
                  <a:lnTo>
                    <a:pt x="0" y="13360"/>
                  </a:lnTo>
                  <a:lnTo>
                    <a:pt x="6179" y="16486"/>
                  </a:lnTo>
                  <a:lnTo>
                    <a:pt x="6179" y="13116"/>
                  </a:lnTo>
                  <a:lnTo>
                    <a:pt x="5935" y="13091"/>
                  </a:lnTo>
                  <a:lnTo>
                    <a:pt x="5691" y="13042"/>
                  </a:lnTo>
                  <a:lnTo>
                    <a:pt x="5593" y="12994"/>
                  </a:lnTo>
                  <a:lnTo>
                    <a:pt x="5520" y="12945"/>
                  </a:lnTo>
                  <a:lnTo>
                    <a:pt x="5495" y="12847"/>
                  </a:lnTo>
                  <a:lnTo>
                    <a:pt x="5495" y="12749"/>
                  </a:lnTo>
                  <a:lnTo>
                    <a:pt x="5520" y="12676"/>
                  </a:lnTo>
                  <a:lnTo>
                    <a:pt x="5593" y="12603"/>
                  </a:lnTo>
                  <a:lnTo>
                    <a:pt x="5691" y="12554"/>
                  </a:lnTo>
                  <a:lnTo>
                    <a:pt x="5789" y="12554"/>
                  </a:lnTo>
                  <a:lnTo>
                    <a:pt x="6179" y="12627"/>
                  </a:lnTo>
                  <a:lnTo>
                    <a:pt x="6179" y="3127"/>
                  </a:lnTo>
                  <a:lnTo>
                    <a:pt x="0"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2"/>
            <p:cNvSpPr/>
            <p:nvPr/>
          </p:nvSpPr>
          <p:spPr>
            <a:xfrm>
              <a:off x="3918650" y="293075"/>
              <a:ext cx="153900" cy="407275"/>
            </a:xfrm>
            <a:custGeom>
              <a:rect b="b" l="l" r="r" t="t"/>
              <a:pathLst>
                <a:path extrusionOk="0" h="16291" w="6156">
                  <a:moveTo>
                    <a:pt x="5349" y="5495"/>
                  </a:moveTo>
                  <a:lnTo>
                    <a:pt x="5447" y="5520"/>
                  </a:lnTo>
                  <a:lnTo>
                    <a:pt x="5520" y="5569"/>
                  </a:lnTo>
                  <a:lnTo>
                    <a:pt x="5569" y="5666"/>
                  </a:lnTo>
                  <a:lnTo>
                    <a:pt x="5569" y="5764"/>
                  </a:lnTo>
                  <a:lnTo>
                    <a:pt x="5545" y="5837"/>
                  </a:lnTo>
                  <a:lnTo>
                    <a:pt x="5496" y="5935"/>
                  </a:lnTo>
                  <a:lnTo>
                    <a:pt x="5423" y="5984"/>
                  </a:lnTo>
                  <a:lnTo>
                    <a:pt x="5203" y="6057"/>
                  </a:lnTo>
                  <a:lnTo>
                    <a:pt x="5008" y="6155"/>
                  </a:lnTo>
                  <a:lnTo>
                    <a:pt x="4934" y="6179"/>
                  </a:lnTo>
                  <a:lnTo>
                    <a:pt x="4812" y="6179"/>
                  </a:lnTo>
                  <a:lnTo>
                    <a:pt x="4763" y="6155"/>
                  </a:lnTo>
                  <a:lnTo>
                    <a:pt x="4714" y="6106"/>
                  </a:lnTo>
                  <a:lnTo>
                    <a:pt x="4666" y="6057"/>
                  </a:lnTo>
                  <a:lnTo>
                    <a:pt x="4641" y="5959"/>
                  </a:lnTo>
                  <a:lnTo>
                    <a:pt x="4641" y="5862"/>
                  </a:lnTo>
                  <a:lnTo>
                    <a:pt x="4690" y="5788"/>
                  </a:lnTo>
                  <a:lnTo>
                    <a:pt x="4763" y="5740"/>
                  </a:lnTo>
                  <a:lnTo>
                    <a:pt x="5008" y="5617"/>
                  </a:lnTo>
                  <a:lnTo>
                    <a:pt x="5252" y="5520"/>
                  </a:lnTo>
                  <a:lnTo>
                    <a:pt x="5349" y="5495"/>
                  </a:lnTo>
                  <a:close/>
                  <a:moveTo>
                    <a:pt x="4250" y="6155"/>
                  </a:moveTo>
                  <a:lnTo>
                    <a:pt x="4348" y="6179"/>
                  </a:lnTo>
                  <a:lnTo>
                    <a:pt x="4421" y="6252"/>
                  </a:lnTo>
                  <a:lnTo>
                    <a:pt x="4470" y="6326"/>
                  </a:lnTo>
                  <a:lnTo>
                    <a:pt x="4470" y="6423"/>
                  </a:lnTo>
                  <a:lnTo>
                    <a:pt x="4446" y="6497"/>
                  </a:lnTo>
                  <a:lnTo>
                    <a:pt x="4397" y="6594"/>
                  </a:lnTo>
                  <a:lnTo>
                    <a:pt x="4226" y="6741"/>
                  </a:lnTo>
                  <a:lnTo>
                    <a:pt x="4079" y="6912"/>
                  </a:lnTo>
                  <a:lnTo>
                    <a:pt x="3982" y="6985"/>
                  </a:lnTo>
                  <a:lnTo>
                    <a:pt x="3884" y="7010"/>
                  </a:lnTo>
                  <a:lnTo>
                    <a:pt x="3811" y="6985"/>
                  </a:lnTo>
                  <a:lnTo>
                    <a:pt x="3738" y="6936"/>
                  </a:lnTo>
                  <a:lnTo>
                    <a:pt x="3664" y="6863"/>
                  </a:lnTo>
                  <a:lnTo>
                    <a:pt x="3640" y="6790"/>
                  </a:lnTo>
                  <a:lnTo>
                    <a:pt x="3664" y="6692"/>
                  </a:lnTo>
                  <a:lnTo>
                    <a:pt x="3713" y="6594"/>
                  </a:lnTo>
                  <a:lnTo>
                    <a:pt x="3884" y="6399"/>
                  </a:lnTo>
                  <a:lnTo>
                    <a:pt x="4079" y="6228"/>
                  </a:lnTo>
                  <a:lnTo>
                    <a:pt x="4153" y="6179"/>
                  </a:lnTo>
                  <a:lnTo>
                    <a:pt x="4250" y="6155"/>
                  </a:lnTo>
                  <a:close/>
                  <a:moveTo>
                    <a:pt x="3469" y="7156"/>
                  </a:moveTo>
                  <a:lnTo>
                    <a:pt x="3542" y="7205"/>
                  </a:lnTo>
                  <a:lnTo>
                    <a:pt x="3615" y="7254"/>
                  </a:lnTo>
                  <a:lnTo>
                    <a:pt x="3664" y="7351"/>
                  </a:lnTo>
                  <a:lnTo>
                    <a:pt x="3664" y="7449"/>
                  </a:lnTo>
                  <a:lnTo>
                    <a:pt x="3640" y="7547"/>
                  </a:lnTo>
                  <a:lnTo>
                    <a:pt x="3396" y="7962"/>
                  </a:lnTo>
                  <a:lnTo>
                    <a:pt x="3371" y="8011"/>
                  </a:lnTo>
                  <a:lnTo>
                    <a:pt x="3298" y="8060"/>
                  </a:lnTo>
                  <a:lnTo>
                    <a:pt x="3249" y="8084"/>
                  </a:lnTo>
                  <a:lnTo>
                    <a:pt x="3176" y="8084"/>
                  </a:lnTo>
                  <a:lnTo>
                    <a:pt x="3078" y="8060"/>
                  </a:lnTo>
                  <a:lnTo>
                    <a:pt x="3005" y="8011"/>
                  </a:lnTo>
                  <a:lnTo>
                    <a:pt x="2956" y="7913"/>
                  </a:lnTo>
                  <a:lnTo>
                    <a:pt x="2932" y="7840"/>
                  </a:lnTo>
                  <a:lnTo>
                    <a:pt x="2956" y="7742"/>
                  </a:lnTo>
                  <a:lnTo>
                    <a:pt x="3225" y="7278"/>
                  </a:lnTo>
                  <a:lnTo>
                    <a:pt x="3273" y="7205"/>
                  </a:lnTo>
                  <a:lnTo>
                    <a:pt x="3371" y="7180"/>
                  </a:lnTo>
                  <a:lnTo>
                    <a:pt x="3469" y="7156"/>
                  </a:lnTo>
                  <a:close/>
                  <a:moveTo>
                    <a:pt x="2858" y="8328"/>
                  </a:moveTo>
                  <a:lnTo>
                    <a:pt x="2956" y="8353"/>
                  </a:lnTo>
                  <a:lnTo>
                    <a:pt x="3029" y="8402"/>
                  </a:lnTo>
                  <a:lnTo>
                    <a:pt x="3078" y="8475"/>
                  </a:lnTo>
                  <a:lnTo>
                    <a:pt x="3103" y="8573"/>
                  </a:lnTo>
                  <a:lnTo>
                    <a:pt x="3103" y="8670"/>
                  </a:lnTo>
                  <a:lnTo>
                    <a:pt x="2932" y="9110"/>
                  </a:lnTo>
                  <a:lnTo>
                    <a:pt x="2907" y="9183"/>
                  </a:lnTo>
                  <a:lnTo>
                    <a:pt x="2858" y="9232"/>
                  </a:lnTo>
                  <a:lnTo>
                    <a:pt x="2785" y="9281"/>
                  </a:lnTo>
                  <a:lnTo>
                    <a:pt x="2638" y="9281"/>
                  </a:lnTo>
                  <a:lnTo>
                    <a:pt x="2541" y="9232"/>
                  </a:lnTo>
                  <a:lnTo>
                    <a:pt x="2492" y="9159"/>
                  </a:lnTo>
                  <a:lnTo>
                    <a:pt x="2468" y="9061"/>
                  </a:lnTo>
                  <a:lnTo>
                    <a:pt x="2468" y="8963"/>
                  </a:lnTo>
                  <a:lnTo>
                    <a:pt x="2638" y="8499"/>
                  </a:lnTo>
                  <a:lnTo>
                    <a:pt x="2687" y="8402"/>
                  </a:lnTo>
                  <a:lnTo>
                    <a:pt x="2761" y="8353"/>
                  </a:lnTo>
                  <a:lnTo>
                    <a:pt x="2858" y="8328"/>
                  </a:lnTo>
                  <a:close/>
                  <a:moveTo>
                    <a:pt x="2541" y="9574"/>
                  </a:moveTo>
                  <a:lnTo>
                    <a:pt x="2638" y="9623"/>
                  </a:lnTo>
                  <a:lnTo>
                    <a:pt x="2712" y="9696"/>
                  </a:lnTo>
                  <a:lnTo>
                    <a:pt x="2736" y="9769"/>
                  </a:lnTo>
                  <a:lnTo>
                    <a:pt x="2736" y="9867"/>
                  </a:lnTo>
                  <a:lnTo>
                    <a:pt x="2638" y="10355"/>
                  </a:lnTo>
                  <a:lnTo>
                    <a:pt x="2590" y="10429"/>
                  </a:lnTo>
                  <a:lnTo>
                    <a:pt x="2541" y="10502"/>
                  </a:lnTo>
                  <a:lnTo>
                    <a:pt x="2468" y="10526"/>
                  </a:lnTo>
                  <a:lnTo>
                    <a:pt x="2394" y="10551"/>
                  </a:lnTo>
                  <a:lnTo>
                    <a:pt x="2345" y="10551"/>
                  </a:lnTo>
                  <a:lnTo>
                    <a:pt x="2248" y="10502"/>
                  </a:lnTo>
                  <a:lnTo>
                    <a:pt x="2199" y="10429"/>
                  </a:lnTo>
                  <a:lnTo>
                    <a:pt x="2150" y="10355"/>
                  </a:lnTo>
                  <a:lnTo>
                    <a:pt x="2150" y="10258"/>
                  </a:lnTo>
                  <a:lnTo>
                    <a:pt x="2248" y="9769"/>
                  </a:lnTo>
                  <a:lnTo>
                    <a:pt x="2297" y="9672"/>
                  </a:lnTo>
                  <a:lnTo>
                    <a:pt x="2370" y="9598"/>
                  </a:lnTo>
                  <a:lnTo>
                    <a:pt x="2443" y="9574"/>
                  </a:lnTo>
                  <a:close/>
                  <a:moveTo>
                    <a:pt x="2297" y="10844"/>
                  </a:moveTo>
                  <a:lnTo>
                    <a:pt x="2394" y="10868"/>
                  </a:lnTo>
                  <a:lnTo>
                    <a:pt x="2468" y="10942"/>
                  </a:lnTo>
                  <a:lnTo>
                    <a:pt x="2516" y="11015"/>
                  </a:lnTo>
                  <a:lnTo>
                    <a:pt x="2516" y="11113"/>
                  </a:lnTo>
                  <a:lnTo>
                    <a:pt x="2492" y="11357"/>
                  </a:lnTo>
                  <a:lnTo>
                    <a:pt x="2468" y="11430"/>
                  </a:lnTo>
                  <a:lnTo>
                    <a:pt x="2419" y="11503"/>
                  </a:lnTo>
                  <a:lnTo>
                    <a:pt x="2345" y="11552"/>
                  </a:lnTo>
                  <a:lnTo>
                    <a:pt x="2248" y="11577"/>
                  </a:lnTo>
                  <a:lnTo>
                    <a:pt x="2223" y="11577"/>
                  </a:lnTo>
                  <a:lnTo>
                    <a:pt x="2126" y="11552"/>
                  </a:lnTo>
                  <a:lnTo>
                    <a:pt x="2052" y="11503"/>
                  </a:lnTo>
                  <a:lnTo>
                    <a:pt x="2028" y="11406"/>
                  </a:lnTo>
                  <a:lnTo>
                    <a:pt x="2003" y="11308"/>
                  </a:lnTo>
                  <a:lnTo>
                    <a:pt x="2028" y="11064"/>
                  </a:lnTo>
                  <a:lnTo>
                    <a:pt x="2052" y="10966"/>
                  </a:lnTo>
                  <a:lnTo>
                    <a:pt x="2126" y="10893"/>
                  </a:lnTo>
                  <a:lnTo>
                    <a:pt x="2199" y="10844"/>
                  </a:lnTo>
                  <a:close/>
                  <a:moveTo>
                    <a:pt x="6155" y="0"/>
                  </a:moveTo>
                  <a:lnTo>
                    <a:pt x="538" y="2858"/>
                  </a:lnTo>
                  <a:lnTo>
                    <a:pt x="416" y="2906"/>
                  </a:lnTo>
                  <a:lnTo>
                    <a:pt x="318" y="3004"/>
                  </a:lnTo>
                  <a:lnTo>
                    <a:pt x="221" y="3102"/>
                  </a:lnTo>
                  <a:lnTo>
                    <a:pt x="147" y="3224"/>
                  </a:lnTo>
                  <a:lnTo>
                    <a:pt x="74" y="3322"/>
                  </a:lnTo>
                  <a:lnTo>
                    <a:pt x="25" y="3444"/>
                  </a:lnTo>
                  <a:lnTo>
                    <a:pt x="1" y="3566"/>
                  </a:lnTo>
                  <a:lnTo>
                    <a:pt x="1" y="3688"/>
                  </a:lnTo>
                  <a:lnTo>
                    <a:pt x="1" y="15924"/>
                  </a:lnTo>
                  <a:lnTo>
                    <a:pt x="1" y="16046"/>
                  </a:lnTo>
                  <a:lnTo>
                    <a:pt x="50" y="16119"/>
                  </a:lnTo>
                  <a:lnTo>
                    <a:pt x="98" y="16193"/>
                  </a:lnTo>
                  <a:lnTo>
                    <a:pt x="172" y="16241"/>
                  </a:lnTo>
                  <a:lnTo>
                    <a:pt x="245" y="16266"/>
                  </a:lnTo>
                  <a:lnTo>
                    <a:pt x="343" y="16290"/>
                  </a:lnTo>
                  <a:lnTo>
                    <a:pt x="465" y="16266"/>
                  </a:lnTo>
                  <a:lnTo>
                    <a:pt x="563" y="16217"/>
                  </a:lnTo>
                  <a:lnTo>
                    <a:pt x="6155" y="13360"/>
                  </a:lnTo>
                  <a:lnTo>
                    <a:pt x="6155" y="5813"/>
                  </a:lnTo>
                  <a:lnTo>
                    <a:pt x="6009" y="5813"/>
                  </a:lnTo>
                  <a:lnTo>
                    <a:pt x="5936" y="5764"/>
                  </a:lnTo>
                  <a:lnTo>
                    <a:pt x="5887" y="5691"/>
                  </a:lnTo>
                  <a:lnTo>
                    <a:pt x="5862" y="5593"/>
                  </a:lnTo>
                  <a:lnTo>
                    <a:pt x="5887" y="5495"/>
                  </a:lnTo>
                  <a:lnTo>
                    <a:pt x="5936" y="5422"/>
                  </a:lnTo>
                  <a:lnTo>
                    <a:pt x="6009" y="5373"/>
                  </a:lnTo>
                  <a:lnTo>
                    <a:pt x="6082" y="5349"/>
                  </a:lnTo>
                  <a:lnTo>
                    <a:pt x="6155" y="5324"/>
                  </a:lnTo>
                  <a:lnTo>
                    <a:pt x="6155" y="0"/>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0" name="Google Shape;60;p2"/>
            <p:cNvSpPr/>
            <p:nvPr/>
          </p:nvSpPr>
          <p:spPr>
            <a:xfrm>
              <a:off x="4253250" y="298550"/>
              <a:ext cx="153900" cy="406675"/>
            </a:xfrm>
            <a:custGeom>
              <a:rect b="b" l="l" r="r" t="t"/>
              <a:pathLst>
                <a:path extrusionOk="0" h="16267" w="6156">
                  <a:moveTo>
                    <a:pt x="3713" y="4348"/>
                  </a:moveTo>
                  <a:lnTo>
                    <a:pt x="3737" y="4373"/>
                  </a:lnTo>
                  <a:lnTo>
                    <a:pt x="3786" y="4397"/>
                  </a:lnTo>
                  <a:lnTo>
                    <a:pt x="3811" y="4421"/>
                  </a:lnTo>
                  <a:lnTo>
                    <a:pt x="3835" y="4544"/>
                  </a:lnTo>
                  <a:lnTo>
                    <a:pt x="3811" y="4666"/>
                  </a:lnTo>
                  <a:lnTo>
                    <a:pt x="3737" y="4812"/>
                  </a:lnTo>
                  <a:lnTo>
                    <a:pt x="3224" y="5716"/>
                  </a:lnTo>
                  <a:lnTo>
                    <a:pt x="3762" y="6009"/>
                  </a:lnTo>
                  <a:lnTo>
                    <a:pt x="3786" y="6033"/>
                  </a:lnTo>
                  <a:lnTo>
                    <a:pt x="3811" y="6082"/>
                  </a:lnTo>
                  <a:lnTo>
                    <a:pt x="3835" y="6180"/>
                  </a:lnTo>
                  <a:lnTo>
                    <a:pt x="3811" y="6326"/>
                  </a:lnTo>
                  <a:lnTo>
                    <a:pt x="3762" y="6473"/>
                  </a:lnTo>
                  <a:lnTo>
                    <a:pt x="3664" y="6595"/>
                  </a:lnTo>
                  <a:lnTo>
                    <a:pt x="3566" y="6668"/>
                  </a:lnTo>
                  <a:lnTo>
                    <a:pt x="3444" y="6717"/>
                  </a:lnTo>
                  <a:lnTo>
                    <a:pt x="3395" y="6717"/>
                  </a:lnTo>
                  <a:lnTo>
                    <a:pt x="3371" y="6693"/>
                  </a:lnTo>
                  <a:lnTo>
                    <a:pt x="2834" y="6400"/>
                  </a:lnTo>
                  <a:lnTo>
                    <a:pt x="2321" y="7303"/>
                  </a:lnTo>
                  <a:lnTo>
                    <a:pt x="2223" y="7426"/>
                  </a:lnTo>
                  <a:lnTo>
                    <a:pt x="2125" y="7499"/>
                  </a:lnTo>
                  <a:lnTo>
                    <a:pt x="2003" y="7548"/>
                  </a:lnTo>
                  <a:lnTo>
                    <a:pt x="1954" y="7548"/>
                  </a:lnTo>
                  <a:lnTo>
                    <a:pt x="1930" y="7523"/>
                  </a:lnTo>
                  <a:lnTo>
                    <a:pt x="1881" y="7499"/>
                  </a:lnTo>
                  <a:lnTo>
                    <a:pt x="1857" y="7450"/>
                  </a:lnTo>
                  <a:lnTo>
                    <a:pt x="1832" y="7352"/>
                  </a:lnTo>
                  <a:lnTo>
                    <a:pt x="1857" y="7206"/>
                  </a:lnTo>
                  <a:lnTo>
                    <a:pt x="1930" y="7059"/>
                  </a:lnTo>
                  <a:lnTo>
                    <a:pt x="2443" y="6156"/>
                  </a:lnTo>
                  <a:lnTo>
                    <a:pt x="1906" y="5862"/>
                  </a:lnTo>
                  <a:lnTo>
                    <a:pt x="1881" y="5838"/>
                  </a:lnTo>
                  <a:lnTo>
                    <a:pt x="1857" y="5789"/>
                  </a:lnTo>
                  <a:lnTo>
                    <a:pt x="1832" y="5691"/>
                  </a:lnTo>
                  <a:lnTo>
                    <a:pt x="1857" y="5569"/>
                  </a:lnTo>
                  <a:lnTo>
                    <a:pt x="1906" y="5423"/>
                  </a:lnTo>
                  <a:lnTo>
                    <a:pt x="2003" y="5301"/>
                  </a:lnTo>
                  <a:lnTo>
                    <a:pt x="2101" y="5203"/>
                  </a:lnTo>
                  <a:lnTo>
                    <a:pt x="2223" y="5179"/>
                  </a:lnTo>
                  <a:lnTo>
                    <a:pt x="2272" y="5179"/>
                  </a:lnTo>
                  <a:lnTo>
                    <a:pt x="2296" y="5203"/>
                  </a:lnTo>
                  <a:lnTo>
                    <a:pt x="2834" y="5496"/>
                  </a:lnTo>
                  <a:lnTo>
                    <a:pt x="3347" y="4592"/>
                  </a:lnTo>
                  <a:lnTo>
                    <a:pt x="3444" y="4470"/>
                  </a:lnTo>
                  <a:lnTo>
                    <a:pt x="3542" y="4373"/>
                  </a:lnTo>
                  <a:lnTo>
                    <a:pt x="3664" y="4348"/>
                  </a:lnTo>
                  <a:close/>
                  <a:moveTo>
                    <a:pt x="3176" y="7303"/>
                  </a:moveTo>
                  <a:lnTo>
                    <a:pt x="3249" y="7328"/>
                  </a:lnTo>
                  <a:lnTo>
                    <a:pt x="3322" y="7401"/>
                  </a:lnTo>
                  <a:lnTo>
                    <a:pt x="3371" y="7474"/>
                  </a:lnTo>
                  <a:lnTo>
                    <a:pt x="3420" y="7743"/>
                  </a:lnTo>
                  <a:lnTo>
                    <a:pt x="3420" y="7841"/>
                  </a:lnTo>
                  <a:lnTo>
                    <a:pt x="3371" y="7914"/>
                  </a:lnTo>
                  <a:lnTo>
                    <a:pt x="3298" y="7987"/>
                  </a:lnTo>
                  <a:lnTo>
                    <a:pt x="3224" y="8012"/>
                  </a:lnTo>
                  <a:lnTo>
                    <a:pt x="3102" y="8012"/>
                  </a:lnTo>
                  <a:lnTo>
                    <a:pt x="3029" y="7963"/>
                  </a:lnTo>
                  <a:lnTo>
                    <a:pt x="2956" y="7914"/>
                  </a:lnTo>
                  <a:lnTo>
                    <a:pt x="2931" y="7816"/>
                  </a:lnTo>
                  <a:lnTo>
                    <a:pt x="2883" y="7596"/>
                  </a:lnTo>
                  <a:lnTo>
                    <a:pt x="2883" y="7499"/>
                  </a:lnTo>
                  <a:lnTo>
                    <a:pt x="2907" y="7426"/>
                  </a:lnTo>
                  <a:lnTo>
                    <a:pt x="2980" y="7352"/>
                  </a:lnTo>
                  <a:lnTo>
                    <a:pt x="3078" y="7303"/>
                  </a:lnTo>
                  <a:close/>
                  <a:moveTo>
                    <a:pt x="3249" y="8354"/>
                  </a:moveTo>
                  <a:lnTo>
                    <a:pt x="3347" y="8378"/>
                  </a:lnTo>
                  <a:lnTo>
                    <a:pt x="3444" y="8427"/>
                  </a:lnTo>
                  <a:lnTo>
                    <a:pt x="3493" y="8500"/>
                  </a:lnTo>
                  <a:lnTo>
                    <a:pt x="3518" y="8598"/>
                  </a:lnTo>
                  <a:lnTo>
                    <a:pt x="3542" y="9013"/>
                  </a:lnTo>
                  <a:lnTo>
                    <a:pt x="3518" y="9111"/>
                  </a:lnTo>
                  <a:lnTo>
                    <a:pt x="3518" y="9208"/>
                  </a:lnTo>
                  <a:lnTo>
                    <a:pt x="3469" y="9282"/>
                  </a:lnTo>
                  <a:lnTo>
                    <a:pt x="3371" y="9331"/>
                  </a:lnTo>
                  <a:lnTo>
                    <a:pt x="3273" y="9355"/>
                  </a:lnTo>
                  <a:lnTo>
                    <a:pt x="3176" y="9331"/>
                  </a:lnTo>
                  <a:lnTo>
                    <a:pt x="3102" y="9282"/>
                  </a:lnTo>
                  <a:lnTo>
                    <a:pt x="3054" y="9184"/>
                  </a:lnTo>
                  <a:lnTo>
                    <a:pt x="3029" y="9086"/>
                  </a:lnTo>
                  <a:lnTo>
                    <a:pt x="3054" y="9013"/>
                  </a:lnTo>
                  <a:lnTo>
                    <a:pt x="3029" y="8622"/>
                  </a:lnTo>
                  <a:lnTo>
                    <a:pt x="3054" y="8525"/>
                  </a:lnTo>
                  <a:lnTo>
                    <a:pt x="3102" y="8451"/>
                  </a:lnTo>
                  <a:lnTo>
                    <a:pt x="3176" y="8378"/>
                  </a:lnTo>
                  <a:lnTo>
                    <a:pt x="3249" y="8354"/>
                  </a:lnTo>
                  <a:close/>
                  <a:moveTo>
                    <a:pt x="3249" y="9648"/>
                  </a:moveTo>
                  <a:lnTo>
                    <a:pt x="3347" y="9697"/>
                  </a:lnTo>
                  <a:lnTo>
                    <a:pt x="3420" y="9746"/>
                  </a:lnTo>
                  <a:lnTo>
                    <a:pt x="3469" y="9843"/>
                  </a:lnTo>
                  <a:lnTo>
                    <a:pt x="3469" y="9941"/>
                  </a:lnTo>
                  <a:lnTo>
                    <a:pt x="3347" y="10454"/>
                  </a:lnTo>
                  <a:lnTo>
                    <a:pt x="3322" y="10527"/>
                  </a:lnTo>
                  <a:lnTo>
                    <a:pt x="3273" y="10576"/>
                  </a:lnTo>
                  <a:lnTo>
                    <a:pt x="3200" y="10601"/>
                  </a:lnTo>
                  <a:lnTo>
                    <a:pt x="3127" y="10625"/>
                  </a:lnTo>
                  <a:lnTo>
                    <a:pt x="3054" y="10625"/>
                  </a:lnTo>
                  <a:lnTo>
                    <a:pt x="2956" y="10576"/>
                  </a:lnTo>
                  <a:lnTo>
                    <a:pt x="2907" y="10503"/>
                  </a:lnTo>
                  <a:lnTo>
                    <a:pt x="2883" y="10405"/>
                  </a:lnTo>
                  <a:lnTo>
                    <a:pt x="2883" y="10307"/>
                  </a:lnTo>
                  <a:lnTo>
                    <a:pt x="2980" y="9868"/>
                  </a:lnTo>
                  <a:lnTo>
                    <a:pt x="3005" y="9770"/>
                  </a:lnTo>
                  <a:lnTo>
                    <a:pt x="3078" y="9697"/>
                  </a:lnTo>
                  <a:lnTo>
                    <a:pt x="3151" y="9648"/>
                  </a:lnTo>
                  <a:close/>
                  <a:moveTo>
                    <a:pt x="2858" y="10869"/>
                  </a:moveTo>
                  <a:lnTo>
                    <a:pt x="2931" y="10894"/>
                  </a:lnTo>
                  <a:lnTo>
                    <a:pt x="3005" y="10967"/>
                  </a:lnTo>
                  <a:lnTo>
                    <a:pt x="3054" y="11040"/>
                  </a:lnTo>
                  <a:lnTo>
                    <a:pt x="3078" y="11138"/>
                  </a:lnTo>
                  <a:lnTo>
                    <a:pt x="3029" y="11236"/>
                  </a:lnTo>
                  <a:lnTo>
                    <a:pt x="2907" y="11480"/>
                  </a:lnTo>
                  <a:lnTo>
                    <a:pt x="2736" y="11700"/>
                  </a:lnTo>
                  <a:lnTo>
                    <a:pt x="2663" y="11748"/>
                  </a:lnTo>
                  <a:lnTo>
                    <a:pt x="2565" y="11773"/>
                  </a:lnTo>
                  <a:lnTo>
                    <a:pt x="2467" y="11773"/>
                  </a:lnTo>
                  <a:lnTo>
                    <a:pt x="2394" y="11724"/>
                  </a:lnTo>
                  <a:lnTo>
                    <a:pt x="2345" y="11651"/>
                  </a:lnTo>
                  <a:lnTo>
                    <a:pt x="2321" y="11577"/>
                  </a:lnTo>
                  <a:lnTo>
                    <a:pt x="2321" y="11480"/>
                  </a:lnTo>
                  <a:lnTo>
                    <a:pt x="2370" y="11382"/>
                  </a:lnTo>
                  <a:lnTo>
                    <a:pt x="2492" y="11211"/>
                  </a:lnTo>
                  <a:lnTo>
                    <a:pt x="2614" y="11016"/>
                  </a:lnTo>
                  <a:lnTo>
                    <a:pt x="2663" y="10918"/>
                  </a:lnTo>
                  <a:lnTo>
                    <a:pt x="2760" y="10894"/>
                  </a:lnTo>
                  <a:lnTo>
                    <a:pt x="2858" y="10869"/>
                  </a:lnTo>
                  <a:close/>
                  <a:moveTo>
                    <a:pt x="2028" y="11846"/>
                  </a:moveTo>
                  <a:lnTo>
                    <a:pt x="2101" y="11871"/>
                  </a:lnTo>
                  <a:lnTo>
                    <a:pt x="2174" y="11944"/>
                  </a:lnTo>
                  <a:lnTo>
                    <a:pt x="2223" y="12041"/>
                  </a:lnTo>
                  <a:lnTo>
                    <a:pt x="2223" y="12115"/>
                  </a:lnTo>
                  <a:lnTo>
                    <a:pt x="2174" y="12212"/>
                  </a:lnTo>
                  <a:lnTo>
                    <a:pt x="2125" y="12286"/>
                  </a:lnTo>
                  <a:lnTo>
                    <a:pt x="1881" y="12432"/>
                  </a:lnTo>
                  <a:lnTo>
                    <a:pt x="1661" y="12554"/>
                  </a:lnTo>
                  <a:lnTo>
                    <a:pt x="1539" y="12579"/>
                  </a:lnTo>
                  <a:lnTo>
                    <a:pt x="1490" y="12554"/>
                  </a:lnTo>
                  <a:lnTo>
                    <a:pt x="1417" y="12530"/>
                  </a:lnTo>
                  <a:lnTo>
                    <a:pt x="1368" y="12481"/>
                  </a:lnTo>
                  <a:lnTo>
                    <a:pt x="1319" y="12432"/>
                  </a:lnTo>
                  <a:lnTo>
                    <a:pt x="1295" y="12335"/>
                  </a:lnTo>
                  <a:lnTo>
                    <a:pt x="1319" y="12237"/>
                  </a:lnTo>
                  <a:lnTo>
                    <a:pt x="1368" y="12164"/>
                  </a:lnTo>
                  <a:lnTo>
                    <a:pt x="1442" y="12115"/>
                  </a:lnTo>
                  <a:lnTo>
                    <a:pt x="1637" y="11993"/>
                  </a:lnTo>
                  <a:lnTo>
                    <a:pt x="1832" y="11871"/>
                  </a:lnTo>
                  <a:lnTo>
                    <a:pt x="1930" y="11846"/>
                  </a:lnTo>
                  <a:close/>
                  <a:moveTo>
                    <a:pt x="831" y="12335"/>
                  </a:moveTo>
                  <a:lnTo>
                    <a:pt x="929" y="12383"/>
                  </a:lnTo>
                  <a:lnTo>
                    <a:pt x="1002" y="12432"/>
                  </a:lnTo>
                  <a:lnTo>
                    <a:pt x="1026" y="12530"/>
                  </a:lnTo>
                  <a:lnTo>
                    <a:pt x="1026" y="12628"/>
                  </a:lnTo>
                  <a:lnTo>
                    <a:pt x="1002" y="12701"/>
                  </a:lnTo>
                  <a:lnTo>
                    <a:pt x="929" y="12774"/>
                  </a:lnTo>
                  <a:lnTo>
                    <a:pt x="855" y="12823"/>
                  </a:lnTo>
                  <a:lnTo>
                    <a:pt x="318" y="12896"/>
                  </a:lnTo>
                  <a:lnTo>
                    <a:pt x="294" y="12896"/>
                  </a:lnTo>
                  <a:lnTo>
                    <a:pt x="220" y="12872"/>
                  </a:lnTo>
                  <a:lnTo>
                    <a:pt x="147" y="12823"/>
                  </a:lnTo>
                  <a:lnTo>
                    <a:pt x="74" y="12774"/>
                  </a:lnTo>
                  <a:lnTo>
                    <a:pt x="49" y="12676"/>
                  </a:lnTo>
                  <a:lnTo>
                    <a:pt x="74" y="12579"/>
                  </a:lnTo>
                  <a:lnTo>
                    <a:pt x="123" y="12506"/>
                  </a:lnTo>
                  <a:lnTo>
                    <a:pt x="196" y="12432"/>
                  </a:lnTo>
                  <a:lnTo>
                    <a:pt x="269" y="12408"/>
                  </a:lnTo>
                  <a:lnTo>
                    <a:pt x="733" y="12335"/>
                  </a:lnTo>
                  <a:close/>
                  <a:moveTo>
                    <a:pt x="5691" y="1"/>
                  </a:moveTo>
                  <a:lnTo>
                    <a:pt x="5593" y="50"/>
                  </a:lnTo>
                  <a:lnTo>
                    <a:pt x="1" y="2907"/>
                  </a:lnTo>
                  <a:lnTo>
                    <a:pt x="1" y="16267"/>
                  </a:lnTo>
                  <a:lnTo>
                    <a:pt x="5618" y="13409"/>
                  </a:lnTo>
                  <a:lnTo>
                    <a:pt x="5740" y="13360"/>
                  </a:lnTo>
                  <a:lnTo>
                    <a:pt x="5838" y="13263"/>
                  </a:lnTo>
                  <a:lnTo>
                    <a:pt x="5935" y="13165"/>
                  </a:lnTo>
                  <a:lnTo>
                    <a:pt x="6009" y="13067"/>
                  </a:lnTo>
                  <a:lnTo>
                    <a:pt x="6082" y="12945"/>
                  </a:lnTo>
                  <a:lnTo>
                    <a:pt x="6131" y="12823"/>
                  </a:lnTo>
                  <a:lnTo>
                    <a:pt x="6155" y="12701"/>
                  </a:lnTo>
                  <a:lnTo>
                    <a:pt x="6155" y="12579"/>
                  </a:lnTo>
                  <a:lnTo>
                    <a:pt x="6155" y="343"/>
                  </a:lnTo>
                  <a:lnTo>
                    <a:pt x="6155" y="221"/>
                  </a:lnTo>
                  <a:lnTo>
                    <a:pt x="6106" y="147"/>
                  </a:lnTo>
                  <a:lnTo>
                    <a:pt x="6058" y="74"/>
                  </a:lnTo>
                  <a:lnTo>
                    <a:pt x="5984" y="25"/>
                  </a:lnTo>
                  <a:lnTo>
                    <a:pt x="5911" y="1"/>
                  </a:lnTo>
                  <a:close/>
                </a:path>
              </a:pathLst>
            </a:cu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61" name="Google Shape;61;p2"/>
          <p:cNvGrpSpPr/>
          <p:nvPr/>
        </p:nvGrpSpPr>
        <p:grpSpPr>
          <a:xfrm>
            <a:off x="2376264" y="1275606"/>
            <a:ext cx="5256584" cy="568209"/>
            <a:chOff x="2376264" y="1275606"/>
            <a:chExt cx="5256584" cy="568209"/>
          </a:xfrm>
        </p:grpSpPr>
        <p:sp>
          <p:nvSpPr>
            <p:cNvPr id="62" name="Google Shape;62;p2"/>
            <p:cNvSpPr/>
            <p:nvPr/>
          </p:nvSpPr>
          <p:spPr>
            <a:xfrm>
              <a:off x="2376264" y="1275606"/>
              <a:ext cx="5256584" cy="568209"/>
            </a:xfrm>
            <a:prstGeom prst="rect">
              <a:avLst/>
            </a:prstGeom>
            <a:solidFill>
              <a:schemeClr val="lt1"/>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3" name="Google Shape;63;p2"/>
            <p:cNvSpPr/>
            <p:nvPr/>
          </p:nvSpPr>
          <p:spPr>
            <a:xfrm rot="5400000">
              <a:off x="2452191" y="1199679"/>
              <a:ext cx="568146" cy="720000"/>
            </a:xfrm>
            <a:prstGeom prst="rtTriangle">
              <a:avLst/>
            </a:prstGeom>
            <a:solidFill>
              <a:srgbClr val="7030A0"/>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4" name="Google Shape;64;p2"/>
            <p:cNvSpPr txBox="1"/>
            <p:nvPr/>
          </p:nvSpPr>
          <p:spPr>
            <a:xfrm>
              <a:off x="2376264" y="1275606"/>
              <a:ext cx="5331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Arial"/>
                  <a:ea typeface="Arial"/>
                  <a:cs typeface="Arial"/>
                  <a:sym typeface="Arial"/>
                </a:rPr>
                <a:t>01</a:t>
              </a:r>
              <a:endParaRPr b="1" i="0" sz="2000" u="none" cap="none" strike="noStrike">
                <a:solidFill>
                  <a:schemeClr val="lt1"/>
                </a:solidFill>
                <a:latin typeface="Arial"/>
                <a:ea typeface="Arial"/>
                <a:cs typeface="Arial"/>
                <a:sym typeface="Arial"/>
              </a:endParaRPr>
            </a:p>
          </p:txBody>
        </p:sp>
        <p:sp>
          <p:nvSpPr>
            <p:cNvPr id="65" name="Google Shape;65;p2"/>
            <p:cNvSpPr txBox="1"/>
            <p:nvPr/>
          </p:nvSpPr>
          <p:spPr>
            <a:xfrm>
              <a:off x="3223016" y="1404656"/>
              <a:ext cx="439256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717171"/>
                  </a:solidFill>
                  <a:latin typeface="Arial"/>
                  <a:ea typeface="Arial"/>
                  <a:cs typeface="Arial"/>
                  <a:sym typeface="Arial"/>
                </a:rPr>
                <a:t>Mở đầu</a:t>
              </a:r>
              <a:endParaRPr b="1" i="0" sz="1400" u="none" cap="none" strike="noStrike">
                <a:solidFill>
                  <a:srgbClr val="717171"/>
                </a:solidFill>
                <a:latin typeface="Arial"/>
                <a:ea typeface="Arial"/>
                <a:cs typeface="Arial"/>
                <a:sym typeface="Arial"/>
              </a:endParaRPr>
            </a:p>
          </p:txBody>
        </p:sp>
      </p:grpSp>
      <p:grpSp>
        <p:nvGrpSpPr>
          <p:cNvPr id="66" name="Google Shape;66;p2"/>
          <p:cNvGrpSpPr/>
          <p:nvPr/>
        </p:nvGrpSpPr>
        <p:grpSpPr>
          <a:xfrm>
            <a:off x="2364754" y="2023065"/>
            <a:ext cx="5262339" cy="568146"/>
            <a:chOff x="2364754" y="2023065"/>
            <a:chExt cx="5262339" cy="568146"/>
          </a:xfrm>
        </p:grpSpPr>
        <p:grpSp>
          <p:nvGrpSpPr>
            <p:cNvPr id="67" name="Google Shape;67;p2"/>
            <p:cNvGrpSpPr/>
            <p:nvPr/>
          </p:nvGrpSpPr>
          <p:grpSpPr>
            <a:xfrm>
              <a:off x="2370509" y="2023065"/>
              <a:ext cx="5256584" cy="568146"/>
              <a:chOff x="3131840" y="1491630"/>
              <a:chExt cx="5256584" cy="576064"/>
            </a:xfrm>
          </p:grpSpPr>
          <p:sp>
            <p:nvSpPr>
              <p:cNvPr id="68" name="Google Shape;68;p2"/>
              <p:cNvSpPr/>
              <p:nvPr/>
            </p:nvSpPr>
            <p:spPr>
              <a:xfrm>
                <a:off x="3131840" y="1491630"/>
                <a:ext cx="5256584" cy="576064"/>
              </a:xfrm>
              <a:prstGeom prst="rect">
                <a:avLst/>
              </a:prstGeom>
              <a:solidFill>
                <a:schemeClr val="lt1"/>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69" name="Google Shape;69;p2"/>
              <p:cNvSpPr/>
              <p:nvPr/>
            </p:nvSpPr>
            <p:spPr>
              <a:xfrm rot="5400000">
                <a:off x="3203840" y="1419630"/>
                <a:ext cx="576000" cy="720000"/>
              </a:xfrm>
              <a:prstGeom prst="rtTriangle">
                <a:avLst/>
              </a:prstGeom>
              <a:solidFill>
                <a:schemeClr val="accent3"/>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70" name="Google Shape;70;p2"/>
            <p:cNvSpPr txBox="1"/>
            <p:nvPr/>
          </p:nvSpPr>
          <p:spPr>
            <a:xfrm>
              <a:off x="2364754" y="2042061"/>
              <a:ext cx="5331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Arial"/>
                  <a:ea typeface="Arial"/>
                  <a:cs typeface="Arial"/>
                  <a:sym typeface="Arial"/>
                </a:rPr>
                <a:t>02</a:t>
              </a:r>
              <a:endParaRPr b="1" i="0" sz="2000" u="none" cap="none" strike="noStrike">
                <a:solidFill>
                  <a:schemeClr val="lt1"/>
                </a:solidFill>
                <a:latin typeface="Arial"/>
                <a:ea typeface="Arial"/>
                <a:cs typeface="Arial"/>
                <a:sym typeface="Arial"/>
              </a:endParaRPr>
            </a:p>
          </p:txBody>
        </p:sp>
        <p:sp>
          <p:nvSpPr>
            <p:cNvPr id="71" name="Google Shape;71;p2"/>
            <p:cNvSpPr txBox="1"/>
            <p:nvPr/>
          </p:nvSpPr>
          <p:spPr>
            <a:xfrm>
              <a:off x="3162517" y="2146546"/>
              <a:ext cx="439256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717171"/>
                  </a:solidFill>
                  <a:latin typeface="Arial"/>
                  <a:ea typeface="Arial"/>
                  <a:cs typeface="Arial"/>
                  <a:sym typeface="Arial"/>
                </a:rPr>
                <a:t>Cơ sở lý thuyết</a:t>
              </a:r>
              <a:endParaRPr b="1" i="0" sz="1400" u="none" cap="none" strike="noStrike">
                <a:solidFill>
                  <a:srgbClr val="717171"/>
                </a:solidFill>
                <a:latin typeface="Arial"/>
                <a:ea typeface="Arial"/>
                <a:cs typeface="Arial"/>
                <a:sym typeface="Arial"/>
              </a:endParaRPr>
            </a:p>
          </p:txBody>
        </p:sp>
      </p:grpSp>
      <p:grpSp>
        <p:nvGrpSpPr>
          <p:cNvPr id="72" name="Google Shape;72;p2"/>
          <p:cNvGrpSpPr/>
          <p:nvPr/>
        </p:nvGrpSpPr>
        <p:grpSpPr>
          <a:xfrm>
            <a:off x="2376264" y="2722468"/>
            <a:ext cx="5268094" cy="577218"/>
            <a:chOff x="2376264" y="2722468"/>
            <a:chExt cx="5268094" cy="577218"/>
          </a:xfrm>
        </p:grpSpPr>
        <p:grpSp>
          <p:nvGrpSpPr>
            <p:cNvPr id="73" name="Google Shape;73;p2"/>
            <p:cNvGrpSpPr/>
            <p:nvPr/>
          </p:nvGrpSpPr>
          <p:grpSpPr>
            <a:xfrm>
              <a:off x="2387774" y="2722468"/>
              <a:ext cx="5256584" cy="577218"/>
              <a:chOff x="3131840" y="1491630"/>
              <a:chExt cx="5256584" cy="576064"/>
            </a:xfrm>
          </p:grpSpPr>
          <p:sp>
            <p:nvSpPr>
              <p:cNvPr id="74" name="Google Shape;74;p2"/>
              <p:cNvSpPr/>
              <p:nvPr/>
            </p:nvSpPr>
            <p:spPr>
              <a:xfrm>
                <a:off x="3131840" y="1491630"/>
                <a:ext cx="5256584" cy="576064"/>
              </a:xfrm>
              <a:prstGeom prst="rect">
                <a:avLst/>
              </a:prstGeom>
              <a:solidFill>
                <a:schemeClr val="lt1"/>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75" name="Google Shape;75;p2"/>
              <p:cNvSpPr/>
              <p:nvPr/>
            </p:nvSpPr>
            <p:spPr>
              <a:xfrm rot="5400000">
                <a:off x="3203840" y="1419630"/>
                <a:ext cx="576000" cy="720000"/>
              </a:xfrm>
              <a:prstGeom prst="rtTriangle">
                <a:avLst/>
              </a:prstGeom>
              <a:solidFill>
                <a:schemeClr val="accent1"/>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76" name="Google Shape;76;p2"/>
            <p:cNvSpPr txBox="1"/>
            <p:nvPr/>
          </p:nvSpPr>
          <p:spPr>
            <a:xfrm>
              <a:off x="2376264" y="2722468"/>
              <a:ext cx="5331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Arial"/>
                  <a:ea typeface="Arial"/>
                  <a:cs typeface="Arial"/>
                  <a:sym typeface="Arial"/>
                </a:rPr>
                <a:t>03</a:t>
              </a:r>
              <a:endParaRPr b="1" i="0" sz="2000" u="none" cap="none" strike="noStrike">
                <a:solidFill>
                  <a:schemeClr val="lt1"/>
                </a:solidFill>
                <a:latin typeface="Arial"/>
                <a:ea typeface="Arial"/>
                <a:cs typeface="Arial"/>
                <a:sym typeface="Arial"/>
              </a:endParaRPr>
            </a:p>
          </p:txBody>
        </p:sp>
        <p:sp>
          <p:nvSpPr>
            <p:cNvPr id="77" name="Google Shape;77;p2"/>
            <p:cNvSpPr txBox="1"/>
            <p:nvPr/>
          </p:nvSpPr>
          <p:spPr>
            <a:xfrm>
              <a:off x="3119284" y="2815522"/>
              <a:ext cx="4392567"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717171"/>
                  </a:solidFill>
                  <a:latin typeface="Arial"/>
                  <a:ea typeface="Arial"/>
                  <a:cs typeface="Arial"/>
                  <a:sym typeface="Arial"/>
                </a:rPr>
                <a:t>Khảo sát hiện trạng và mô hình hóa yêu cầu</a:t>
              </a:r>
              <a:endParaRPr b="1" i="0" sz="1400" u="none" cap="none" strike="noStrike">
                <a:solidFill>
                  <a:srgbClr val="717171"/>
                </a:solidFill>
                <a:latin typeface="Arial"/>
                <a:ea typeface="Arial"/>
                <a:cs typeface="Arial"/>
                <a:sym typeface="Arial"/>
              </a:endParaRPr>
            </a:p>
          </p:txBody>
        </p:sp>
      </p:grpSp>
      <p:grpSp>
        <p:nvGrpSpPr>
          <p:cNvPr id="78" name="Google Shape;78;p2"/>
          <p:cNvGrpSpPr/>
          <p:nvPr/>
        </p:nvGrpSpPr>
        <p:grpSpPr>
          <a:xfrm>
            <a:off x="2358999" y="3524577"/>
            <a:ext cx="5273849" cy="564291"/>
            <a:chOff x="2358999" y="3524577"/>
            <a:chExt cx="5273849" cy="564291"/>
          </a:xfrm>
        </p:grpSpPr>
        <p:grpSp>
          <p:nvGrpSpPr>
            <p:cNvPr id="79" name="Google Shape;79;p2"/>
            <p:cNvGrpSpPr/>
            <p:nvPr/>
          </p:nvGrpSpPr>
          <p:grpSpPr>
            <a:xfrm>
              <a:off x="2376264" y="3524577"/>
              <a:ext cx="5256584" cy="564291"/>
              <a:chOff x="3131840" y="1491630"/>
              <a:chExt cx="5256584" cy="576064"/>
            </a:xfrm>
          </p:grpSpPr>
          <p:sp>
            <p:nvSpPr>
              <p:cNvPr id="80" name="Google Shape;80;p2"/>
              <p:cNvSpPr/>
              <p:nvPr/>
            </p:nvSpPr>
            <p:spPr>
              <a:xfrm>
                <a:off x="3131840" y="1491630"/>
                <a:ext cx="5256584" cy="576064"/>
              </a:xfrm>
              <a:prstGeom prst="rect">
                <a:avLst/>
              </a:prstGeom>
              <a:solidFill>
                <a:schemeClr val="lt1"/>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81" name="Google Shape;81;p2"/>
              <p:cNvSpPr/>
              <p:nvPr/>
            </p:nvSpPr>
            <p:spPr>
              <a:xfrm rot="5400000">
                <a:off x="3203840" y="1419630"/>
                <a:ext cx="576000" cy="720000"/>
              </a:xfrm>
              <a:prstGeom prst="rtTriangle">
                <a:avLst/>
              </a:prstGeom>
              <a:solidFill>
                <a:srgbClr val="67A54B"/>
              </a:solidFill>
              <a:ln>
                <a:noFill/>
              </a:ln>
              <a:effectLst>
                <a:outerShdw blurRad="63500" sx="102000" rotWithShape="0" algn="ctr" sy="102000">
                  <a:srgbClr val="000000">
                    <a:alpha val="40000"/>
                  </a:srgbClr>
                </a:outerShdw>
              </a:effectLst>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grpSp>
        <p:sp>
          <p:nvSpPr>
            <p:cNvPr id="82" name="Google Shape;82;p2"/>
            <p:cNvSpPr txBox="1"/>
            <p:nvPr/>
          </p:nvSpPr>
          <p:spPr>
            <a:xfrm>
              <a:off x="2358999" y="3524578"/>
              <a:ext cx="533164" cy="40011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2000" u="none" cap="none" strike="noStrike">
                  <a:solidFill>
                    <a:schemeClr val="lt1"/>
                  </a:solidFill>
                  <a:latin typeface="Arial"/>
                  <a:ea typeface="Arial"/>
                  <a:cs typeface="Arial"/>
                  <a:sym typeface="Arial"/>
                </a:rPr>
                <a:t>04</a:t>
              </a:r>
              <a:endParaRPr b="1" i="0" sz="2000" u="none" cap="none" strike="noStrike">
                <a:solidFill>
                  <a:schemeClr val="lt1"/>
                </a:solidFill>
                <a:latin typeface="Arial"/>
                <a:ea typeface="Arial"/>
                <a:cs typeface="Arial"/>
                <a:sym typeface="Arial"/>
              </a:endParaRPr>
            </a:p>
          </p:txBody>
        </p:sp>
        <p:sp>
          <p:nvSpPr>
            <p:cNvPr id="83" name="Google Shape;83;p2"/>
            <p:cNvSpPr txBox="1"/>
            <p:nvPr/>
          </p:nvSpPr>
          <p:spPr>
            <a:xfrm>
              <a:off x="3162517" y="3660108"/>
              <a:ext cx="4392567" cy="26458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1" i="0" lang="en-US" sz="1400" u="none" cap="none" strike="noStrike">
                  <a:solidFill>
                    <a:srgbClr val="717171"/>
                  </a:solidFill>
                  <a:latin typeface="Arial"/>
                  <a:ea typeface="Arial"/>
                  <a:cs typeface="Arial"/>
                  <a:sym typeface="Arial"/>
                </a:rPr>
                <a:t>Phân tích và thiết kế hệ thống</a:t>
              </a:r>
              <a:endParaRPr b="1" i="0" sz="1400" u="none" cap="none" strike="noStrike">
                <a:solidFill>
                  <a:srgbClr val="717171"/>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1"/>
                                        </p:tgtEl>
                                        <p:attrNameLst>
                                          <p:attrName>style.visibility</p:attrName>
                                        </p:attrNameLst>
                                      </p:cBhvr>
                                      <p:to>
                                        <p:strVal val="visible"/>
                                      </p:to>
                                    </p:set>
                                    <p:anim calcmode="lin" valueType="num">
                                      <p:cBhvr additive="base">
                                        <p:cTn dur="500"/>
                                        <p:tgtEl>
                                          <p:spTgt spid="61"/>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66"/>
                                        </p:tgtEl>
                                        <p:attrNameLst>
                                          <p:attrName>style.visibility</p:attrName>
                                        </p:attrNameLst>
                                      </p:cBhvr>
                                      <p:to>
                                        <p:strVal val="visible"/>
                                      </p:to>
                                    </p:set>
                                    <p:anim calcmode="lin" valueType="num">
                                      <p:cBhvr additive="base">
                                        <p:cTn dur="500"/>
                                        <p:tgtEl>
                                          <p:spTgt spid="66"/>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2"/>
                                        </p:tgtEl>
                                        <p:attrNameLst>
                                          <p:attrName>style.visibility</p:attrName>
                                        </p:attrNameLst>
                                      </p:cBhvr>
                                      <p:to>
                                        <p:strVal val="visible"/>
                                      </p:to>
                                    </p:set>
                                    <p:anim calcmode="lin" valueType="num">
                                      <p:cBhvr additive="base">
                                        <p:cTn dur="500"/>
                                        <p:tgtEl>
                                          <p:spTgt spid="72"/>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78"/>
                                        </p:tgtEl>
                                        <p:attrNameLst>
                                          <p:attrName>style.visibility</p:attrName>
                                        </p:attrNameLst>
                                      </p:cBhvr>
                                      <p:to>
                                        <p:strVal val="visible"/>
                                      </p:to>
                                    </p:set>
                                    <p:anim calcmode="lin" valueType="num">
                                      <p:cBhvr additive="base">
                                        <p:cTn dur="500"/>
                                        <p:tgtEl>
                                          <p:spTgt spid="78"/>
                                        </p:tgtEl>
                                        <p:attrNameLst>
                                          <p:attrName>ppt_y</p:attrName>
                                        </p:attrNameLst>
                                      </p:cBhvr>
                                      <p:tavLst>
                                        <p:tav fmla="" tm="0">
                                          <p:val>
                                            <p:strVal val="#ppt_y+1"/>
                                          </p:val>
                                        </p:tav>
                                        <p:tav fmla="" tm="100000">
                                          <p:val>
                                            <p:strVal val="#ppt_y"/>
                                          </p:val>
                                        </p:tav>
                                      </p:tavLst>
                                    </p:anim>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1"/>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25" name="Google Shape;225;p21"/>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Xác định yêu cầu</a:t>
            </a:r>
            <a:endParaRPr>
              <a:solidFill>
                <a:schemeClr val="accent1"/>
              </a:solidFill>
            </a:endParaRPr>
          </a:p>
        </p:txBody>
      </p:sp>
      <p:sp>
        <p:nvSpPr>
          <p:cNvPr id="226" name="Google Shape;226;p21"/>
          <p:cNvSpPr txBox="1"/>
          <p:nvPr/>
        </p:nvSpPr>
        <p:spPr>
          <a:xfrm>
            <a:off x="726687" y="534220"/>
            <a:ext cx="6030900" cy="307800"/>
          </a:xfrm>
          <a:prstGeom prst="rect">
            <a:avLst/>
          </a:prstGeom>
          <a:noFill/>
          <a:ln>
            <a:noFill/>
          </a:ln>
        </p:spPr>
        <p:txBody>
          <a:bodyPr anchorCtr="0" anchor="t" bIns="45700" lIns="91425" spcFirstLastPara="1" rIns="91425" wrap="square" tIns="45700">
            <a:spAutoFit/>
          </a:bodyPr>
          <a:lstStyle/>
          <a:p>
            <a:pPr indent="0" lvl="2" marL="914400" marR="237490" rtl="0" algn="just">
              <a:lnSpc>
                <a:spcPct val="150000"/>
              </a:lnSpc>
              <a:spcBef>
                <a:spcPts val="0"/>
              </a:spcBef>
              <a:spcAft>
                <a:spcPts val="0"/>
              </a:spcAft>
              <a:buNone/>
            </a:pPr>
            <a:r>
              <a:rPr b="1" i="0" lang="en-US" sz="1400" u="none" cap="none" strike="noStrike">
                <a:solidFill>
                  <a:srgbClr val="000000"/>
                </a:solidFill>
                <a:latin typeface="Arial"/>
                <a:ea typeface="Arial"/>
                <a:cs typeface="Arial"/>
                <a:sym typeface="Arial"/>
              </a:rPr>
              <a:t>Yêu cầu phi chức năng</a:t>
            </a:r>
            <a:endParaRPr b="0" i="0" sz="1400" u="none" cap="none" strike="noStrike">
              <a:solidFill>
                <a:srgbClr val="000000"/>
              </a:solidFill>
              <a:latin typeface="Arial"/>
              <a:ea typeface="Arial"/>
              <a:cs typeface="Arial"/>
              <a:sym typeface="Arial"/>
            </a:endParaRPr>
          </a:p>
        </p:txBody>
      </p:sp>
      <p:graphicFrame>
        <p:nvGraphicFramePr>
          <p:cNvPr id="227" name="Google Shape;227;p21"/>
          <p:cNvGraphicFramePr/>
          <p:nvPr/>
        </p:nvGraphicFramePr>
        <p:xfrm>
          <a:off x="1646995" y="1024844"/>
          <a:ext cx="3000000" cy="3000000"/>
        </p:xfrm>
        <a:graphic>
          <a:graphicData uri="http://schemas.openxmlformats.org/drawingml/2006/table">
            <a:tbl>
              <a:tblPr bandRow="1" firstCol="1" firstRow="1">
                <a:noFill/>
                <a:tableStyleId>{545587F7-AA7B-4963-A81E-3C5A464A8379}</a:tableStyleId>
              </a:tblPr>
              <a:tblGrid>
                <a:gridCol w="586000"/>
                <a:gridCol w="3573050"/>
                <a:gridCol w="1619975"/>
                <a:gridCol w="1078625"/>
              </a:tblGrid>
              <a:tr h="388700">
                <a:tc>
                  <a:txBody>
                    <a:bodyPr/>
                    <a:lstStyle/>
                    <a:p>
                      <a:pPr indent="0" lvl="0" marL="0" marR="0" rtl="0" algn="ctr">
                        <a:lnSpc>
                          <a:spcPct val="125000"/>
                        </a:lnSpc>
                        <a:spcBef>
                          <a:spcPts val="0"/>
                        </a:spcBef>
                        <a:spcAft>
                          <a:spcPts val="0"/>
                        </a:spcAft>
                        <a:buNone/>
                      </a:pPr>
                      <a:r>
                        <a:rPr b="1" lang="en-US" sz="1400" u="none" cap="none" strike="noStrike"/>
                        <a:t>STT</a:t>
                      </a:r>
                      <a:endParaRPr b="1" sz="1400" u="none" cap="none" strike="noStrike">
                        <a:latin typeface="Times New Roman"/>
                        <a:ea typeface="Times New Roman"/>
                        <a:cs typeface="Times New Roman"/>
                        <a:sym typeface="Times New Roman"/>
                      </a:endParaRPr>
                    </a:p>
                  </a:txBody>
                  <a:tcPr marT="0" marB="0" marR="68575" marL="68575" anchor="ctr"/>
                </a:tc>
                <a:tc>
                  <a:txBody>
                    <a:bodyPr/>
                    <a:lstStyle/>
                    <a:p>
                      <a:pPr indent="0" lvl="0" marL="0" marR="0" rtl="0" algn="ctr">
                        <a:lnSpc>
                          <a:spcPct val="125000"/>
                        </a:lnSpc>
                        <a:spcBef>
                          <a:spcPts val="0"/>
                        </a:spcBef>
                        <a:spcAft>
                          <a:spcPts val="0"/>
                        </a:spcAft>
                        <a:buNone/>
                      </a:pPr>
                      <a:r>
                        <a:rPr b="1" lang="en-US" sz="1400" u="none" cap="none" strike="noStrike"/>
                        <a:t>Yêu cầu chất lượng</a:t>
                      </a:r>
                      <a:endParaRPr b="1" sz="1400" u="none" cap="none" strike="noStrike">
                        <a:latin typeface="Times New Roman"/>
                        <a:ea typeface="Times New Roman"/>
                        <a:cs typeface="Times New Roman"/>
                        <a:sym typeface="Times New Roman"/>
                      </a:endParaRPr>
                    </a:p>
                  </a:txBody>
                  <a:tcPr marT="0" marB="0" marR="68575" marL="68575" anchor="ctr"/>
                </a:tc>
                <a:tc>
                  <a:txBody>
                    <a:bodyPr/>
                    <a:lstStyle/>
                    <a:p>
                      <a:pPr indent="0" lvl="0" marL="0" marR="0" rtl="0" algn="ctr">
                        <a:lnSpc>
                          <a:spcPct val="125000"/>
                        </a:lnSpc>
                        <a:spcBef>
                          <a:spcPts val="0"/>
                        </a:spcBef>
                        <a:spcAft>
                          <a:spcPts val="0"/>
                        </a:spcAft>
                        <a:buNone/>
                      </a:pPr>
                      <a:r>
                        <a:rPr b="1" lang="en-US" sz="1400" u="none" cap="none" strike="noStrike"/>
                        <a:t>Loại yêu cầu</a:t>
                      </a:r>
                      <a:endParaRPr b="1" sz="1400" u="none" cap="none" strike="noStrike">
                        <a:latin typeface="Times New Roman"/>
                        <a:ea typeface="Times New Roman"/>
                        <a:cs typeface="Times New Roman"/>
                        <a:sym typeface="Times New Roman"/>
                      </a:endParaRPr>
                    </a:p>
                  </a:txBody>
                  <a:tcPr marT="0" marB="0" marR="68575" marL="68575" anchor="ctr"/>
                </a:tc>
                <a:tc>
                  <a:txBody>
                    <a:bodyPr/>
                    <a:lstStyle/>
                    <a:p>
                      <a:pPr indent="0" lvl="0" marL="0" marR="0" rtl="0" algn="ctr">
                        <a:lnSpc>
                          <a:spcPct val="125000"/>
                        </a:lnSpc>
                        <a:spcBef>
                          <a:spcPts val="0"/>
                        </a:spcBef>
                        <a:spcAft>
                          <a:spcPts val="0"/>
                        </a:spcAft>
                        <a:buNone/>
                      </a:pPr>
                      <a:r>
                        <a:rPr b="1" lang="en-US" sz="1400" u="none" cap="none" strike="noStrike"/>
                        <a:t>Ghi chú</a:t>
                      </a:r>
                      <a:endParaRPr b="1" sz="1400" u="none" cap="none" strike="noStrike">
                        <a:latin typeface="Times New Roman"/>
                        <a:ea typeface="Times New Roman"/>
                        <a:cs typeface="Times New Roman"/>
                        <a:sym typeface="Times New Roman"/>
                      </a:endParaRPr>
                    </a:p>
                  </a:txBody>
                  <a:tcPr marT="0" marB="0" marR="68575" marL="68575" anchor="ctr"/>
                </a:tc>
              </a:tr>
              <a:tr h="818025">
                <a:tc>
                  <a:txBody>
                    <a:bodyPr/>
                    <a:lstStyle/>
                    <a:p>
                      <a:pPr indent="0" lvl="0" marL="0" marR="0" rtl="0" algn="ctr">
                        <a:lnSpc>
                          <a:spcPct val="125000"/>
                        </a:lnSpc>
                        <a:spcBef>
                          <a:spcPts val="0"/>
                        </a:spcBef>
                        <a:spcAft>
                          <a:spcPts val="0"/>
                        </a:spcAft>
                        <a:buNone/>
                      </a:pPr>
                      <a:r>
                        <a:rPr lang="en-US" sz="1400" u="none" cap="none" strike="noStrike"/>
                        <a:t>1</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Giao diện bắt mắt và thân thiện với người dùng</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ctr">
                        <a:lnSpc>
                          <a:spcPct val="125000"/>
                        </a:lnSpc>
                        <a:spcBef>
                          <a:spcPts val="0"/>
                        </a:spcBef>
                        <a:spcAft>
                          <a:spcPts val="0"/>
                        </a:spcAft>
                        <a:buNone/>
                      </a:pPr>
                      <a:r>
                        <a:rPr lang="en-US" sz="1400" u="none" cap="none" strike="noStrike"/>
                        <a:t>Tính tiện dụng</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68575" marL="68575"/>
                </a:tc>
              </a:tr>
              <a:tr h="818025">
                <a:tc>
                  <a:txBody>
                    <a:bodyPr/>
                    <a:lstStyle/>
                    <a:p>
                      <a:pPr indent="0" lvl="0" marL="0" marR="0" rtl="0" algn="ctr">
                        <a:lnSpc>
                          <a:spcPct val="125000"/>
                        </a:lnSpc>
                        <a:spcBef>
                          <a:spcPts val="0"/>
                        </a:spcBef>
                        <a:spcAft>
                          <a:spcPts val="0"/>
                        </a:spcAft>
                        <a:buNone/>
                      </a:pPr>
                      <a:r>
                        <a:rPr lang="en-US" sz="1400" u="none" cap="none" strike="noStrike"/>
                        <a:t>2</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Tốc độ xử lý và tìm kiếm nhanh chóng, chính xác.</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ctr">
                        <a:lnSpc>
                          <a:spcPct val="125000"/>
                        </a:lnSpc>
                        <a:spcBef>
                          <a:spcPts val="0"/>
                        </a:spcBef>
                        <a:spcAft>
                          <a:spcPts val="0"/>
                        </a:spcAft>
                        <a:buNone/>
                      </a:pPr>
                      <a:r>
                        <a:rPr lang="en-US" sz="1400" u="none" cap="none" strike="noStrike"/>
                        <a:t>Tính hiệu quả</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68575" marL="68575"/>
                </a:tc>
              </a:tr>
              <a:tr h="388700">
                <a:tc>
                  <a:txBody>
                    <a:bodyPr/>
                    <a:lstStyle/>
                    <a:p>
                      <a:pPr indent="0" lvl="0" marL="0" marR="0" rtl="0" algn="ctr">
                        <a:lnSpc>
                          <a:spcPct val="125000"/>
                        </a:lnSpc>
                        <a:spcBef>
                          <a:spcPts val="0"/>
                        </a:spcBef>
                        <a:spcAft>
                          <a:spcPts val="0"/>
                        </a:spcAft>
                        <a:buNone/>
                      </a:pPr>
                      <a:r>
                        <a:rPr lang="en-US" sz="1400" u="none" cap="none" strike="noStrike"/>
                        <a:t>3</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Có độ tin cậy cao</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ctr">
                        <a:lnSpc>
                          <a:spcPct val="125000"/>
                        </a:lnSpc>
                        <a:spcBef>
                          <a:spcPts val="0"/>
                        </a:spcBef>
                        <a:spcAft>
                          <a:spcPts val="0"/>
                        </a:spcAft>
                        <a:buNone/>
                      </a:pPr>
                      <a:r>
                        <a:rPr lang="en-US" sz="1400" u="none" cap="none" strike="noStrike"/>
                        <a:t>Tính hiệu quả</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68575" marL="68575"/>
                </a:tc>
              </a:tr>
              <a:tr h="818025">
                <a:tc>
                  <a:txBody>
                    <a:bodyPr/>
                    <a:lstStyle/>
                    <a:p>
                      <a:pPr indent="0" lvl="0" marL="0" marR="0" rtl="0" algn="ctr">
                        <a:lnSpc>
                          <a:spcPct val="125000"/>
                        </a:lnSpc>
                        <a:spcBef>
                          <a:spcPts val="0"/>
                        </a:spcBef>
                        <a:spcAft>
                          <a:spcPts val="0"/>
                        </a:spcAft>
                        <a:buNone/>
                      </a:pPr>
                      <a:r>
                        <a:rPr lang="en-US" sz="1400" u="none" cap="none" strike="noStrike"/>
                        <a:t>4</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Các thông tin cá nhân của người dùng phải được bảo mật và mã hóa.</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ctr">
                        <a:lnSpc>
                          <a:spcPct val="125000"/>
                        </a:lnSpc>
                        <a:spcBef>
                          <a:spcPts val="0"/>
                        </a:spcBef>
                        <a:spcAft>
                          <a:spcPts val="0"/>
                        </a:spcAft>
                        <a:buNone/>
                      </a:pPr>
                      <a:r>
                        <a:rPr lang="en-US" sz="1400" u="none" cap="none" strike="noStrike"/>
                        <a:t>Tính bảo mật</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68575" marL="68575"/>
                </a:tc>
              </a:tr>
              <a:tr h="388700">
                <a:tc>
                  <a:txBody>
                    <a:bodyPr/>
                    <a:lstStyle/>
                    <a:p>
                      <a:pPr indent="0" lvl="0" marL="0" marR="0" rtl="0" algn="ctr">
                        <a:lnSpc>
                          <a:spcPct val="125000"/>
                        </a:lnSpc>
                        <a:spcBef>
                          <a:spcPts val="0"/>
                        </a:spcBef>
                        <a:spcAft>
                          <a:spcPts val="0"/>
                        </a:spcAft>
                        <a:buNone/>
                      </a:pPr>
                      <a:r>
                        <a:rPr lang="en-US" sz="1400" u="none" cap="none" strike="noStrike"/>
                        <a:t>5</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Có thể dễ dàng mở rộng quy mô hệ thống.</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ctr">
                        <a:lnSpc>
                          <a:spcPct val="125000"/>
                        </a:lnSpc>
                        <a:spcBef>
                          <a:spcPts val="0"/>
                        </a:spcBef>
                        <a:spcAft>
                          <a:spcPts val="0"/>
                        </a:spcAft>
                        <a:buNone/>
                      </a:pPr>
                      <a:r>
                        <a:rPr lang="en-US" sz="1400" u="none" cap="none" strike="noStrike"/>
                        <a:t>Tính tiến hóa</a:t>
                      </a:r>
                      <a:endParaRPr sz="1400" u="none" cap="none" strike="noStrike">
                        <a:latin typeface="Times New Roman"/>
                        <a:ea typeface="Times New Roman"/>
                        <a:cs typeface="Times New Roman"/>
                        <a:sym typeface="Times New Roman"/>
                      </a:endParaRPr>
                    </a:p>
                  </a:txBody>
                  <a:tcPr marT="0" marB="0" marR="68575" marL="68575"/>
                </a:tc>
                <a:tc>
                  <a:txBody>
                    <a:bodyPr/>
                    <a:lstStyle/>
                    <a:p>
                      <a:pPr indent="0" lvl="0" marL="0" marR="0" rtl="0" algn="just">
                        <a:lnSpc>
                          <a:spcPct val="125000"/>
                        </a:lnSpc>
                        <a:spcBef>
                          <a:spcPts val="0"/>
                        </a:spcBef>
                        <a:spcAft>
                          <a:spcPts val="0"/>
                        </a:spcAft>
                        <a:buNone/>
                      </a:pPr>
                      <a:r>
                        <a:rPr lang="en-US" sz="1400" u="none" cap="none" strike="noStrike"/>
                        <a:t> </a:t>
                      </a:r>
                      <a:endParaRPr sz="1400" u="none" cap="none" strike="noStrike">
                        <a:latin typeface="Times New Roman"/>
                        <a:ea typeface="Times New Roman"/>
                        <a:cs typeface="Times New Roman"/>
                        <a:sym typeface="Times New Roman"/>
                      </a:endParaRPr>
                    </a:p>
                  </a:txBody>
                  <a:tcPr marT="0" marB="0" marR="68575" marL="68575"/>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27"/>
                                        </p:tgtEl>
                                        <p:attrNameLst>
                                          <p:attrName>style.visibility</p:attrName>
                                        </p:attrNameLst>
                                      </p:cBhvr>
                                      <p:to>
                                        <p:strVal val="visible"/>
                                      </p:to>
                                    </p:set>
                                    <p:animEffect filter="fade" transition="in">
                                      <p:cBhvr>
                                        <p:cTn dur="1000"/>
                                        <p:tgtEl>
                                          <p:spTgt spid="22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2"/>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33" name="Google Shape;233;p22"/>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Mô hình hóa yêu cầu</a:t>
            </a:r>
            <a:endParaRPr>
              <a:solidFill>
                <a:schemeClr val="accent1"/>
              </a:solidFill>
            </a:endParaRPr>
          </a:p>
        </p:txBody>
      </p:sp>
      <p:sp>
        <p:nvSpPr>
          <p:cNvPr id="234" name="Google Shape;234;p22"/>
          <p:cNvSpPr txBox="1"/>
          <p:nvPr/>
        </p:nvSpPr>
        <p:spPr>
          <a:xfrm>
            <a:off x="2965432" y="4785547"/>
            <a:ext cx="4937100" cy="307800"/>
          </a:xfrm>
          <a:prstGeom prst="rect">
            <a:avLst/>
          </a:prstGeom>
          <a:noFill/>
          <a:ln>
            <a:noFill/>
          </a:ln>
        </p:spPr>
        <p:txBody>
          <a:bodyPr anchorCtr="0" anchor="t" bIns="45700" lIns="91425" spcFirstLastPara="1" rIns="91425" wrap="square" tIns="45700">
            <a:spAutoFit/>
          </a:bodyPr>
          <a:lstStyle/>
          <a:p>
            <a:pPr indent="0" lvl="0" marL="365760" marR="0" rtl="0" algn="ctr">
              <a:lnSpc>
                <a:spcPct val="100000"/>
              </a:lnSpc>
              <a:spcBef>
                <a:spcPts val="0"/>
              </a:spcBef>
              <a:spcAft>
                <a:spcPts val="0"/>
              </a:spcAft>
              <a:buNone/>
            </a:pPr>
            <a:r>
              <a:rPr b="1" i="1" lang="en-US" sz="1400" u="none" cap="none" strike="noStrike">
                <a:solidFill>
                  <a:srgbClr val="000000"/>
                </a:solidFill>
                <a:latin typeface="Times New Roman"/>
                <a:ea typeface="Times New Roman"/>
                <a:cs typeface="Times New Roman"/>
                <a:sym typeface="Times New Roman"/>
              </a:rPr>
              <a:t>Sơ đồ Use case phía khách hàng</a:t>
            </a:r>
            <a:endParaRPr b="1" i="1" sz="1400" u="none" cap="none" strike="noStrike">
              <a:solidFill>
                <a:srgbClr val="000000"/>
              </a:solidFill>
              <a:latin typeface="Times New Roman"/>
              <a:ea typeface="Times New Roman"/>
              <a:cs typeface="Times New Roman"/>
              <a:sym typeface="Times New Roman"/>
            </a:endParaRPr>
          </a:p>
        </p:txBody>
      </p:sp>
      <p:pic>
        <p:nvPicPr>
          <p:cNvPr id="235" name="Google Shape;235;p22"/>
          <p:cNvPicPr preferRelativeResize="0"/>
          <p:nvPr/>
        </p:nvPicPr>
        <p:blipFill>
          <a:blip r:embed="rId3">
            <a:alphaModFix/>
          </a:blip>
          <a:stretch>
            <a:fillRect/>
          </a:stretch>
        </p:blipFill>
        <p:spPr>
          <a:xfrm>
            <a:off x="2510825" y="590475"/>
            <a:ext cx="5596250" cy="4159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sp>
        <p:nvSpPr>
          <p:cNvPr id="240" name="Google Shape;240;p23"/>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41" name="Google Shape;241;p23"/>
          <p:cNvSpPr txBox="1"/>
          <p:nvPr>
            <p:ph idx="4294967295" type="title"/>
          </p:nvPr>
        </p:nvSpPr>
        <p:spPr>
          <a:xfrm>
            <a:off x="1442212" y="117179"/>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Mô hình hóa yêu cầu</a:t>
            </a:r>
            <a:endParaRPr>
              <a:solidFill>
                <a:schemeClr val="accent1"/>
              </a:solidFill>
            </a:endParaRPr>
          </a:p>
        </p:txBody>
      </p:sp>
      <p:grpSp>
        <p:nvGrpSpPr>
          <p:cNvPr id="242" name="Google Shape;242;p23"/>
          <p:cNvGrpSpPr/>
          <p:nvPr/>
        </p:nvGrpSpPr>
        <p:grpSpPr>
          <a:xfrm>
            <a:off x="2318020" y="763395"/>
            <a:ext cx="5578475" cy="3986430"/>
            <a:chOff x="2318020" y="763395"/>
            <a:chExt cx="5578475" cy="3986430"/>
          </a:xfrm>
        </p:grpSpPr>
        <p:sp>
          <p:nvSpPr>
            <p:cNvPr id="243" name="Google Shape;243;p23"/>
            <p:cNvSpPr txBox="1"/>
            <p:nvPr/>
          </p:nvSpPr>
          <p:spPr>
            <a:xfrm>
              <a:off x="2471784" y="4442048"/>
              <a:ext cx="4679794" cy="307777"/>
            </a:xfrm>
            <a:prstGeom prst="rect">
              <a:avLst/>
            </a:prstGeom>
            <a:noFill/>
            <a:ln>
              <a:noFill/>
            </a:ln>
          </p:spPr>
          <p:txBody>
            <a:bodyPr anchorCtr="0" anchor="t" bIns="45700" lIns="91425" spcFirstLastPara="1" rIns="91425" wrap="square" tIns="45700">
              <a:spAutoFit/>
            </a:bodyPr>
            <a:lstStyle/>
            <a:p>
              <a:pPr indent="0" lvl="0" marL="365760" marR="0" rtl="0" algn="ctr">
                <a:lnSpc>
                  <a:spcPct val="100000"/>
                </a:lnSpc>
                <a:spcBef>
                  <a:spcPts val="0"/>
                </a:spcBef>
                <a:spcAft>
                  <a:spcPts val="0"/>
                </a:spcAft>
                <a:buNone/>
              </a:pPr>
              <a:r>
                <a:rPr b="1" i="1" lang="en-US" sz="1400" u="none" cap="none" strike="noStrike">
                  <a:solidFill>
                    <a:srgbClr val="000000"/>
                  </a:solidFill>
                  <a:latin typeface="Times New Roman"/>
                  <a:ea typeface="Times New Roman"/>
                  <a:cs typeface="Times New Roman"/>
                  <a:sym typeface="Times New Roman"/>
                </a:rPr>
                <a:t>Sơ đồ Use case phía quản trị viên</a:t>
              </a:r>
              <a:endParaRPr b="1" i="1" sz="1400" u="none" cap="none" strike="noStrike">
                <a:solidFill>
                  <a:srgbClr val="000000"/>
                </a:solidFill>
                <a:latin typeface="Times New Roman"/>
                <a:ea typeface="Times New Roman"/>
                <a:cs typeface="Times New Roman"/>
                <a:sym typeface="Times New Roman"/>
              </a:endParaRPr>
            </a:p>
          </p:txBody>
        </p:sp>
        <p:pic>
          <p:nvPicPr>
            <p:cNvPr id="244" name="Google Shape;244;p23"/>
            <p:cNvPicPr preferRelativeResize="0"/>
            <p:nvPr/>
          </p:nvPicPr>
          <p:blipFill rotWithShape="1">
            <a:blip r:embed="rId3">
              <a:alphaModFix/>
            </a:blip>
            <a:srcRect b="0" l="0" r="0" t="0"/>
            <a:stretch/>
          </p:blipFill>
          <p:spPr>
            <a:xfrm>
              <a:off x="2318020" y="763395"/>
              <a:ext cx="5578475" cy="3592830"/>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42"/>
                                        </p:tgtEl>
                                        <p:attrNameLst>
                                          <p:attrName>style.visibility</p:attrName>
                                        </p:attrNameLst>
                                      </p:cBhvr>
                                      <p:to>
                                        <p:strVal val="visible"/>
                                      </p:to>
                                    </p:set>
                                    <p:animEffect filter="fade" transition="in">
                                      <p:cBhvr>
                                        <p:cTn dur="1000"/>
                                        <p:tgtEl>
                                          <p:spTgt spid="2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48" name="Shape 248"/>
        <p:cNvGrpSpPr/>
        <p:nvPr/>
      </p:nvGrpSpPr>
      <p:grpSpPr>
        <a:xfrm>
          <a:off x="0" y="0"/>
          <a:ext cx="0" cy="0"/>
          <a:chOff x="0" y="0"/>
          <a:chExt cx="0" cy="0"/>
        </a:xfrm>
      </p:grpSpPr>
      <p:sp>
        <p:nvSpPr>
          <p:cNvPr id="249" name="Google Shape;249;p24"/>
          <p:cNvSpPr txBox="1"/>
          <p:nvPr>
            <p:ph type="ctrTitle"/>
          </p:nvPr>
        </p:nvSpPr>
        <p:spPr>
          <a:xfrm>
            <a:off x="2935400" y="2014877"/>
            <a:ext cx="5814900" cy="118924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US"/>
              <a:t>Phần 4: Phân tích và thiết kế hệ thống</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3" name="Shape 253"/>
        <p:cNvGrpSpPr/>
        <p:nvPr/>
      </p:nvGrpSpPr>
      <p:grpSpPr>
        <a:xfrm>
          <a:off x="0" y="0"/>
          <a:ext cx="0" cy="0"/>
          <a:chOff x="0" y="0"/>
          <a:chExt cx="0" cy="0"/>
        </a:xfrm>
      </p:grpSpPr>
      <p:sp>
        <p:nvSpPr>
          <p:cNvPr id="254" name="Google Shape;254;p25"/>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55" name="Google Shape;255;p25"/>
          <p:cNvSpPr txBox="1"/>
          <p:nvPr>
            <p:ph idx="4294967295" type="title"/>
          </p:nvPr>
        </p:nvSpPr>
        <p:spPr>
          <a:xfrm>
            <a:off x="1442212" y="0"/>
            <a:ext cx="6738938" cy="473296"/>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Cơ sở dữ liệu</a:t>
            </a:r>
            <a:endParaRPr>
              <a:solidFill>
                <a:schemeClr val="accent1"/>
              </a:solidFill>
            </a:endParaRPr>
          </a:p>
        </p:txBody>
      </p:sp>
      <p:grpSp>
        <p:nvGrpSpPr>
          <p:cNvPr id="256" name="Google Shape;256;p25"/>
          <p:cNvGrpSpPr/>
          <p:nvPr/>
        </p:nvGrpSpPr>
        <p:grpSpPr>
          <a:xfrm>
            <a:off x="2022443" y="401443"/>
            <a:ext cx="5578475" cy="4669376"/>
            <a:chOff x="2022443" y="401443"/>
            <a:chExt cx="5578475" cy="4669376"/>
          </a:xfrm>
        </p:grpSpPr>
        <p:sp>
          <p:nvSpPr>
            <p:cNvPr id="257" name="Google Shape;257;p25"/>
            <p:cNvSpPr txBox="1"/>
            <p:nvPr/>
          </p:nvSpPr>
          <p:spPr>
            <a:xfrm>
              <a:off x="2471784" y="4732265"/>
              <a:ext cx="4679794" cy="338554"/>
            </a:xfrm>
            <a:prstGeom prst="rect">
              <a:avLst/>
            </a:prstGeom>
            <a:noFill/>
            <a:ln>
              <a:noFill/>
            </a:ln>
          </p:spPr>
          <p:txBody>
            <a:bodyPr anchorCtr="0" anchor="t" bIns="45700" lIns="91425" spcFirstLastPara="1" rIns="91425" wrap="square" tIns="45700">
              <a:spAutoFit/>
            </a:bodyPr>
            <a:lstStyle/>
            <a:p>
              <a:pPr indent="0" lvl="0" marL="365760" marR="0" rtl="0" algn="ctr">
                <a:lnSpc>
                  <a:spcPct val="100000"/>
                </a:lnSpc>
                <a:spcBef>
                  <a:spcPts val="0"/>
                </a:spcBef>
                <a:spcAft>
                  <a:spcPts val="0"/>
                </a:spcAft>
                <a:buNone/>
              </a:pPr>
              <a:r>
                <a:rPr b="0" i="1" lang="en-US" sz="1600" u="none" cap="none" strike="noStrike">
                  <a:solidFill>
                    <a:srgbClr val="000000"/>
                  </a:solidFill>
                  <a:latin typeface="Times New Roman"/>
                  <a:ea typeface="Times New Roman"/>
                  <a:cs typeface="Times New Roman"/>
                  <a:sym typeface="Times New Roman"/>
                </a:rPr>
                <a:t>Lược đồ cơ sở dữ liệu</a:t>
              </a:r>
              <a:endParaRPr b="1" i="1" sz="1600" u="none" cap="none" strike="noStrike">
                <a:solidFill>
                  <a:srgbClr val="000000"/>
                </a:solidFill>
                <a:latin typeface="Times New Roman"/>
                <a:ea typeface="Times New Roman"/>
                <a:cs typeface="Times New Roman"/>
                <a:sym typeface="Times New Roman"/>
              </a:endParaRPr>
            </a:p>
          </p:txBody>
        </p:sp>
        <p:pic>
          <p:nvPicPr>
            <p:cNvPr id="258" name="Google Shape;258;p25"/>
            <p:cNvPicPr preferRelativeResize="0"/>
            <p:nvPr/>
          </p:nvPicPr>
          <p:blipFill rotWithShape="1">
            <a:blip r:embed="rId3">
              <a:alphaModFix/>
            </a:blip>
            <a:srcRect b="0" l="0" r="0" t="0"/>
            <a:stretch/>
          </p:blipFill>
          <p:spPr>
            <a:xfrm>
              <a:off x="2022443" y="401443"/>
              <a:ext cx="5578475" cy="4348381"/>
            </a:xfrm>
            <a:prstGeom prst="rect">
              <a:avLst/>
            </a:prstGeom>
            <a:noFill/>
            <a:ln>
              <a:noFill/>
            </a:ln>
          </p:spPr>
        </p:pic>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56"/>
                                        </p:tgtEl>
                                        <p:attrNameLst>
                                          <p:attrName>style.visibility</p:attrName>
                                        </p:attrNameLst>
                                      </p:cBhvr>
                                      <p:to>
                                        <p:strVal val="visible"/>
                                      </p:to>
                                    </p:set>
                                    <p:animEffect filter="fade" transition="in">
                                      <p:cBhvr>
                                        <p:cTn dur="1000"/>
                                        <p:tgtEl>
                                          <p:spTgt spid="25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26"/>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64" name="Google Shape;264;p26"/>
          <p:cNvSpPr txBox="1"/>
          <p:nvPr>
            <p:ph idx="4294967295" type="title"/>
          </p:nvPr>
        </p:nvSpPr>
        <p:spPr>
          <a:xfrm>
            <a:off x="1442212" y="80350"/>
            <a:ext cx="6738900" cy="2910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Thiết kế giao diện</a:t>
            </a:r>
            <a:endParaRPr>
              <a:solidFill>
                <a:schemeClr val="accent1"/>
              </a:solidFill>
            </a:endParaRPr>
          </a:p>
        </p:txBody>
      </p:sp>
      <p:graphicFrame>
        <p:nvGraphicFramePr>
          <p:cNvPr id="265" name="Google Shape;265;p26"/>
          <p:cNvGraphicFramePr/>
          <p:nvPr/>
        </p:nvGraphicFramePr>
        <p:xfrm>
          <a:off x="2213136" y="759458"/>
          <a:ext cx="3000000" cy="3000000"/>
        </p:xfrm>
        <a:graphic>
          <a:graphicData uri="http://schemas.openxmlformats.org/drawingml/2006/table">
            <a:tbl>
              <a:tblPr bandRow="1" firstCol="1" firstRow="1">
                <a:noFill/>
                <a:tableStyleId>{545587F7-AA7B-4963-A81E-3C5A464A8379}</a:tableStyleId>
              </a:tblPr>
              <a:tblGrid>
                <a:gridCol w="1827675"/>
                <a:gridCol w="4637175"/>
              </a:tblGrid>
              <a:tr h="234500">
                <a:tc>
                  <a:txBody>
                    <a:bodyPr/>
                    <a:lstStyle/>
                    <a:p>
                      <a:pPr indent="0" lvl="0" marL="0" marR="0" rtl="0" algn="ctr">
                        <a:lnSpc>
                          <a:spcPct val="100000"/>
                        </a:lnSpc>
                        <a:spcBef>
                          <a:spcPts val="0"/>
                        </a:spcBef>
                        <a:spcAft>
                          <a:spcPts val="0"/>
                        </a:spcAft>
                        <a:buNone/>
                      </a:pPr>
                      <a:r>
                        <a:rPr b="1" lang="en-US" sz="1100" u="none" cap="none" strike="noStrike"/>
                        <a:t>Tên màn hình</a:t>
                      </a:r>
                      <a:endParaRPr b="1"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ctr">
                        <a:lnSpc>
                          <a:spcPct val="100000"/>
                        </a:lnSpc>
                        <a:spcBef>
                          <a:spcPts val="0"/>
                        </a:spcBef>
                        <a:spcAft>
                          <a:spcPts val="0"/>
                        </a:spcAft>
                        <a:buNone/>
                      </a:pPr>
                      <a:r>
                        <a:rPr b="1" lang="en-US" sz="1100" u="none" cap="none" strike="noStrike"/>
                        <a:t>Mô tả</a:t>
                      </a:r>
                      <a:endParaRPr b="1" sz="1100" u="none" cap="none" strike="noStrike">
                        <a:latin typeface="Times New Roman"/>
                        <a:ea typeface="Times New Roman"/>
                        <a:cs typeface="Times New Roman"/>
                        <a:sym typeface="Times New Roman"/>
                      </a:endParaRPr>
                    </a:p>
                  </a:txBody>
                  <a:tcPr marT="39025" marB="39025" marR="36650" marL="36650" anchor="ctr"/>
                </a:tc>
              </a:tr>
              <a:tr h="274075">
                <a:tc>
                  <a:txBody>
                    <a:bodyPr/>
                    <a:lstStyle/>
                    <a:p>
                      <a:pPr indent="0" lvl="0" marL="0" marR="0" rtl="0" algn="l">
                        <a:lnSpc>
                          <a:spcPct val="100000"/>
                        </a:lnSpc>
                        <a:spcBef>
                          <a:spcPts val="0"/>
                        </a:spcBef>
                        <a:spcAft>
                          <a:spcPts val="0"/>
                        </a:spcAft>
                        <a:buNone/>
                      </a:pPr>
                      <a:r>
                        <a:rPr lang="en-US" sz="1100" u="none" cap="none" strike="noStrike"/>
                        <a:t>Trang chủ</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Hiển thị các sản phẩm, các sản phẩm theo danh mục. </a:t>
                      </a:r>
                      <a:endParaRPr sz="1100" u="none" cap="none" strike="noStrike">
                        <a:latin typeface="Times New Roman"/>
                        <a:ea typeface="Times New Roman"/>
                        <a:cs typeface="Times New Roman"/>
                        <a:sym typeface="Times New Roman"/>
                      </a:endParaRPr>
                    </a:p>
                  </a:txBody>
                  <a:tcPr marT="39025" marB="39025" marR="36650" marL="36650" anchor="ctr"/>
                </a:tc>
              </a:tr>
              <a:tr h="960400">
                <a:tc>
                  <a:txBody>
                    <a:bodyPr/>
                    <a:lstStyle/>
                    <a:p>
                      <a:pPr indent="0" lvl="0" marL="0" marR="0" rtl="0" algn="l">
                        <a:lnSpc>
                          <a:spcPct val="100000"/>
                        </a:lnSpc>
                        <a:spcBef>
                          <a:spcPts val="0"/>
                        </a:spcBef>
                        <a:spcAft>
                          <a:spcPts val="0"/>
                        </a:spcAft>
                        <a:buNone/>
                      </a:pPr>
                      <a:r>
                        <a:rPr lang="en-US" sz="1100" u="none" cap="none" strike="noStrike"/>
                        <a:t>Trang chi tiết sản phẩm</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336550" lvl="0" marL="342900" marR="0" rtl="0" algn="l">
                        <a:lnSpc>
                          <a:spcPct val="100000"/>
                        </a:lnSpc>
                        <a:spcBef>
                          <a:spcPts val="0"/>
                        </a:spcBef>
                        <a:spcAft>
                          <a:spcPts val="0"/>
                        </a:spcAft>
                        <a:buClr>
                          <a:srgbClr val="000000"/>
                        </a:buClr>
                        <a:buSzPts val="1100"/>
                        <a:buFont typeface="Noto Sans Symbols"/>
                        <a:buChar char="∙"/>
                      </a:pPr>
                      <a:r>
                        <a:rPr lang="en-US" sz="1100" u="none" cap="none" strike="noStrike"/>
                        <a:t>Hiển thị thông tin chi tiết sản phẩm.</a:t>
                      </a:r>
                      <a:endParaRPr sz="1100" u="none" cap="none" strike="noStrike"/>
                    </a:p>
                    <a:p>
                      <a:pPr indent="-336550" lvl="0" marL="342900" marR="0" rtl="0" algn="l">
                        <a:lnSpc>
                          <a:spcPct val="100000"/>
                        </a:lnSpc>
                        <a:spcBef>
                          <a:spcPts val="600"/>
                        </a:spcBef>
                        <a:spcAft>
                          <a:spcPts val="0"/>
                        </a:spcAft>
                        <a:buClr>
                          <a:srgbClr val="000000"/>
                        </a:buClr>
                        <a:buSzPts val="1100"/>
                        <a:buFont typeface="Noto Sans Symbols"/>
                        <a:buChar char="∙"/>
                      </a:pPr>
                      <a:r>
                        <a:rPr lang="en-US" sz="1100" u="none" cap="none" strike="noStrike"/>
                        <a:t>Thêm giỏ hàng tại trang chi tiết sản phẩm và số lượng tương ứng.</a:t>
                      </a:r>
                      <a:endParaRPr sz="1100" u="none" cap="none" strike="noStrike"/>
                    </a:p>
                    <a:p>
                      <a:pPr indent="-336550" lvl="0" marL="342900" marR="0" rtl="0" algn="l">
                        <a:lnSpc>
                          <a:spcPct val="100000"/>
                        </a:lnSpc>
                        <a:spcBef>
                          <a:spcPts val="0"/>
                        </a:spcBef>
                        <a:spcAft>
                          <a:spcPts val="0"/>
                        </a:spcAft>
                        <a:buClr>
                          <a:srgbClr val="000000"/>
                        </a:buClr>
                        <a:buSzPts val="1100"/>
                        <a:buFont typeface="Noto Sans Symbols"/>
                        <a:buChar char="∙"/>
                      </a:pPr>
                      <a:r>
                        <a:rPr lang="en-US" sz="1100" u="none" cap="none" strike="noStrike"/>
                        <a:t>Đánh giá sản phẩm.</a:t>
                      </a:r>
                      <a:endParaRPr sz="1100" u="none" cap="none" strike="noStrike"/>
                    </a:p>
                    <a:p>
                      <a:pPr indent="-336550" lvl="0" marL="342900" marR="0" rtl="0" algn="l">
                        <a:lnSpc>
                          <a:spcPct val="100000"/>
                        </a:lnSpc>
                        <a:spcBef>
                          <a:spcPts val="0"/>
                        </a:spcBef>
                        <a:spcAft>
                          <a:spcPts val="0"/>
                        </a:spcAft>
                        <a:buClr>
                          <a:srgbClr val="000000"/>
                        </a:buClr>
                        <a:buSzPts val="1100"/>
                        <a:buFont typeface="Noto Sans Symbols"/>
                        <a:buChar char="∙"/>
                      </a:pPr>
                      <a:r>
                        <a:rPr lang="en-US" sz="1100" u="none" cap="none" strike="noStrike"/>
                        <a:t>Danh sách sản phẩm liên quan.</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tìm kiếm sản phẩm</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Danh sách sản phẩm dựa vào từ khóa, các sản phẩm hiển thị theo ngày mới nhất.</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đăng nhập</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Gồm các trường nhập như email, mật khẩu.</a:t>
                      </a:r>
                      <a:endParaRPr sz="1100" u="none" cap="none" strike="noStrike"/>
                    </a:p>
                    <a:p>
                      <a:pPr indent="0" lvl="0" marL="0" marR="0" rtl="0" algn="l">
                        <a:lnSpc>
                          <a:spcPct val="100000"/>
                        </a:lnSpc>
                        <a:spcBef>
                          <a:spcPts val="0"/>
                        </a:spcBef>
                        <a:spcAft>
                          <a:spcPts val="0"/>
                        </a:spcAft>
                        <a:buNone/>
                      </a:pPr>
                      <a:r>
                        <a:rPr lang="en-US" sz="1100" u="none" cap="none" strike="noStrike"/>
                        <a:t>Nút quên mật khẩu, nút đăng ký.</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đăng ký</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Trang đăng ký bao gồm các trường: họ và tên, email, mật khẩu, nhập lại mật khẩu.</a:t>
                      </a:r>
                      <a:endParaRPr sz="1100" u="none" cap="none" strike="noStrike">
                        <a:latin typeface="Times New Roman"/>
                        <a:ea typeface="Times New Roman"/>
                        <a:cs typeface="Times New Roman"/>
                        <a:sym typeface="Times New Roman"/>
                      </a:endParaRPr>
                    </a:p>
                  </a:txBody>
                  <a:tcPr marT="39025" marB="39025" marR="36650" marL="36650" anchor="ctr"/>
                </a:tc>
              </a:tr>
              <a:tr h="234500">
                <a:tc>
                  <a:txBody>
                    <a:bodyPr/>
                    <a:lstStyle/>
                    <a:p>
                      <a:pPr indent="0" lvl="0" marL="0" marR="0" rtl="0" algn="l">
                        <a:lnSpc>
                          <a:spcPct val="100000"/>
                        </a:lnSpc>
                        <a:spcBef>
                          <a:spcPts val="0"/>
                        </a:spcBef>
                        <a:spcAft>
                          <a:spcPts val="0"/>
                        </a:spcAft>
                        <a:buNone/>
                      </a:pPr>
                      <a:r>
                        <a:rPr lang="en-US" sz="1100" u="none" cap="none" strike="noStrike"/>
                        <a:t>Trang gửi otp</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Gửi otp thông qua email</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xác nhận otp (đăng ký)</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Xác nhận otp sau khi đăng ký để kích hoạt tài khoản</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xác nhận otp (đặt lại mật khẩu)</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Xác nhận otp trước khi đặt lại mật khẩu</a:t>
                      </a:r>
                      <a:endParaRPr sz="1100" u="none" cap="none" strike="noStrike">
                        <a:latin typeface="Times New Roman"/>
                        <a:ea typeface="Times New Roman"/>
                        <a:cs typeface="Times New Roman"/>
                        <a:sym typeface="Times New Roman"/>
                      </a:endParaRPr>
                    </a:p>
                  </a:txBody>
                  <a:tcPr marT="39025" marB="39025" marR="36650" marL="36650" anchor="ctr"/>
                </a:tc>
              </a:tr>
              <a:tr h="398850">
                <a:tc>
                  <a:txBody>
                    <a:bodyPr/>
                    <a:lstStyle/>
                    <a:p>
                      <a:pPr indent="0" lvl="0" marL="0" marR="0" rtl="0" algn="l">
                        <a:lnSpc>
                          <a:spcPct val="100000"/>
                        </a:lnSpc>
                        <a:spcBef>
                          <a:spcPts val="0"/>
                        </a:spcBef>
                        <a:spcAft>
                          <a:spcPts val="0"/>
                        </a:spcAft>
                        <a:buNone/>
                      </a:pPr>
                      <a:r>
                        <a:rPr lang="en-US" sz="1100" u="none" cap="none" strike="noStrike"/>
                        <a:t>Trang đặt lại mật khẩu</a:t>
                      </a:r>
                      <a:endParaRPr sz="1100" u="none" cap="none" strike="noStrike">
                        <a:latin typeface="Times New Roman"/>
                        <a:ea typeface="Times New Roman"/>
                        <a:cs typeface="Times New Roman"/>
                        <a:sym typeface="Times New Roman"/>
                      </a:endParaRPr>
                    </a:p>
                  </a:txBody>
                  <a:tcPr marT="39025" marB="39025" marR="36650" marL="36650" anchor="ctr"/>
                </a:tc>
                <a:tc>
                  <a:txBody>
                    <a:bodyPr/>
                    <a:lstStyle/>
                    <a:p>
                      <a:pPr indent="0" lvl="0" marL="0" marR="0" rtl="0" algn="l">
                        <a:lnSpc>
                          <a:spcPct val="100000"/>
                        </a:lnSpc>
                        <a:spcBef>
                          <a:spcPts val="0"/>
                        </a:spcBef>
                        <a:spcAft>
                          <a:spcPts val="0"/>
                        </a:spcAft>
                        <a:buNone/>
                      </a:pPr>
                      <a:r>
                        <a:rPr lang="en-US" sz="1100" u="none" cap="none" strike="noStrike"/>
                        <a:t>Đặt lại mật khẩu sau khi xác nhận otp</a:t>
                      </a:r>
                      <a:endParaRPr sz="1100" u="none" cap="none" strike="noStrike">
                        <a:latin typeface="Times New Roman"/>
                        <a:ea typeface="Times New Roman"/>
                        <a:cs typeface="Times New Roman"/>
                        <a:sym typeface="Times New Roman"/>
                      </a:endParaRPr>
                    </a:p>
                  </a:txBody>
                  <a:tcPr marT="39025" marB="39025" marR="36650" marL="36650" anchor="ctr"/>
                </a:tc>
              </a:tr>
            </a:tbl>
          </a:graphicData>
        </a:graphic>
      </p:graphicFrame>
      <p:sp>
        <p:nvSpPr>
          <p:cNvPr id="266" name="Google Shape;266;p26"/>
          <p:cNvSpPr txBox="1"/>
          <p:nvPr/>
        </p:nvSpPr>
        <p:spPr>
          <a:xfrm>
            <a:off x="1442212" y="371279"/>
            <a:ext cx="4679700" cy="307800"/>
          </a:xfrm>
          <a:prstGeom prst="rect">
            <a:avLst/>
          </a:prstGeom>
          <a:noFill/>
          <a:ln>
            <a:noFill/>
          </a:ln>
        </p:spPr>
        <p:txBody>
          <a:bodyPr anchorCtr="0" anchor="t" bIns="45700" lIns="91425" spcFirstLastPara="1" rIns="91425" wrap="square" tIns="45700">
            <a:spAutoFit/>
          </a:bodyPr>
          <a:lstStyle/>
          <a:p>
            <a:pPr indent="0" lvl="0" marL="365760" marR="0" rtl="0" algn="l">
              <a:lnSpc>
                <a:spcPct val="100000"/>
              </a:lnSpc>
              <a:spcBef>
                <a:spcPts val="0"/>
              </a:spcBef>
              <a:spcAft>
                <a:spcPts val="0"/>
              </a:spcAft>
              <a:buNone/>
            </a:pPr>
            <a:r>
              <a:rPr b="1" i="1" lang="en-US" sz="1400" u="none" cap="none" strike="noStrike">
                <a:solidFill>
                  <a:srgbClr val="000000"/>
                </a:solidFill>
                <a:latin typeface="Arial"/>
                <a:ea typeface="Arial"/>
                <a:cs typeface="Arial"/>
                <a:sym typeface="Arial"/>
              </a:rPr>
              <a:t>Giao diện phía người dùng</a:t>
            </a:r>
            <a:endParaRPr b="1" i="1"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65"/>
                                        </p:tgtEl>
                                        <p:attrNameLst>
                                          <p:attrName>style.visibility</p:attrName>
                                        </p:attrNameLst>
                                      </p:cBhvr>
                                      <p:to>
                                        <p:strVal val="visible"/>
                                      </p:to>
                                    </p:set>
                                    <p:animEffect filter="fade" transition="in">
                                      <p:cBhvr>
                                        <p:cTn dur="1000"/>
                                        <p:tgtEl>
                                          <p:spTgt spid="26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0" name="Shape 270"/>
        <p:cNvGrpSpPr/>
        <p:nvPr/>
      </p:nvGrpSpPr>
      <p:grpSpPr>
        <a:xfrm>
          <a:off x="0" y="0"/>
          <a:ext cx="0" cy="0"/>
          <a:chOff x="0" y="0"/>
          <a:chExt cx="0" cy="0"/>
        </a:xfrm>
      </p:grpSpPr>
      <p:sp>
        <p:nvSpPr>
          <p:cNvPr id="271" name="Google Shape;271;p27"/>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272" name="Google Shape;272;p27"/>
          <p:cNvSpPr txBox="1"/>
          <p:nvPr>
            <p:ph idx="4294967295" type="title"/>
          </p:nvPr>
        </p:nvSpPr>
        <p:spPr>
          <a:xfrm>
            <a:off x="1442212" y="38906"/>
            <a:ext cx="6738938" cy="317933"/>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solidFill>
                  <a:schemeClr val="accent1"/>
                </a:solidFill>
              </a:rPr>
              <a:t>Thiết kế giao diện</a:t>
            </a:r>
            <a:endParaRPr>
              <a:solidFill>
                <a:schemeClr val="accent1"/>
              </a:solidFill>
            </a:endParaRPr>
          </a:p>
        </p:txBody>
      </p:sp>
      <p:sp>
        <p:nvSpPr>
          <p:cNvPr id="273" name="Google Shape;273;p27"/>
          <p:cNvSpPr txBox="1"/>
          <p:nvPr/>
        </p:nvSpPr>
        <p:spPr>
          <a:xfrm>
            <a:off x="1487920" y="391824"/>
            <a:ext cx="4679794" cy="307777"/>
          </a:xfrm>
          <a:prstGeom prst="rect">
            <a:avLst/>
          </a:prstGeom>
          <a:noFill/>
          <a:ln>
            <a:noFill/>
          </a:ln>
        </p:spPr>
        <p:txBody>
          <a:bodyPr anchorCtr="0" anchor="t" bIns="45700" lIns="91425" spcFirstLastPara="1" rIns="91425" wrap="square" tIns="45700">
            <a:spAutoFit/>
          </a:bodyPr>
          <a:lstStyle/>
          <a:p>
            <a:pPr indent="0" lvl="0" marL="365760" marR="0" rtl="0" algn="l">
              <a:lnSpc>
                <a:spcPct val="100000"/>
              </a:lnSpc>
              <a:spcBef>
                <a:spcPts val="0"/>
              </a:spcBef>
              <a:spcAft>
                <a:spcPts val="0"/>
              </a:spcAft>
              <a:buNone/>
            </a:pPr>
            <a:r>
              <a:rPr b="1" i="1" lang="en-US" sz="1400" u="none" cap="none" strike="noStrike">
                <a:solidFill>
                  <a:srgbClr val="000000"/>
                </a:solidFill>
                <a:latin typeface="Arial"/>
                <a:ea typeface="Arial"/>
                <a:cs typeface="Arial"/>
                <a:sym typeface="Arial"/>
              </a:rPr>
              <a:t>Giao diện phía quản trị viên</a:t>
            </a:r>
            <a:endParaRPr b="1" i="1" sz="1400" u="none" cap="none" strike="noStrike">
              <a:solidFill>
                <a:srgbClr val="000000"/>
              </a:solidFill>
              <a:latin typeface="Arial"/>
              <a:ea typeface="Arial"/>
              <a:cs typeface="Arial"/>
              <a:sym typeface="Arial"/>
            </a:endParaRPr>
          </a:p>
        </p:txBody>
      </p:sp>
      <p:graphicFrame>
        <p:nvGraphicFramePr>
          <p:cNvPr id="274" name="Google Shape;274;p27"/>
          <p:cNvGraphicFramePr/>
          <p:nvPr/>
        </p:nvGraphicFramePr>
        <p:xfrm>
          <a:off x="1963435" y="734586"/>
          <a:ext cx="3000000" cy="3000000"/>
        </p:xfrm>
        <a:graphic>
          <a:graphicData uri="http://schemas.openxmlformats.org/drawingml/2006/table">
            <a:tbl>
              <a:tblPr bandRow="1" firstCol="1" firstRow="1">
                <a:noFill/>
                <a:tableStyleId>{545587F7-AA7B-4963-A81E-3C5A464A8379}</a:tableStyleId>
              </a:tblPr>
              <a:tblGrid>
                <a:gridCol w="2496500"/>
                <a:gridCol w="4007550"/>
              </a:tblGrid>
              <a:tr h="271500">
                <a:tc>
                  <a:txBody>
                    <a:bodyPr/>
                    <a:lstStyle/>
                    <a:p>
                      <a:pPr indent="0" lvl="0" marL="0" marR="0" rtl="0" algn="ctr">
                        <a:lnSpc>
                          <a:spcPct val="100000"/>
                        </a:lnSpc>
                        <a:spcBef>
                          <a:spcPts val="0"/>
                        </a:spcBef>
                        <a:spcAft>
                          <a:spcPts val="0"/>
                        </a:spcAft>
                        <a:buNone/>
                      </a:pPr>
                      <a:r>
                        <a:rPr b="1" lang="en-US" sz="1400" u="none" cap="none" strike="noStrike"/>
                        <a:t>Tên màn hình</a:t>
                      </a:r>
                      <a:endParaRPr b="1"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ctr">
                        <a:lnSpc>
                          <a:spcPct val="100000"/>
                        </a:lnSpc>
                        <a:spcBef>
                          <a:spcPts val="0"/>
                        </a:spcBef>
                        <a:spcAft>
                          <a:spcPts val="0"/>
                        </a:spcAft>
                        <a:buNone/>
                      </a:pPr>
                      <a:r>
                        <a:rPr b="1" lang="en-US" sz="1400" u="none" cap="none" strike="noStrike"/>
                        <a:t>Mô tả</a:t>
                      </a:r>
                      <a:endParaRPr b="1" sz="1400" u="none" cap="none" strike="noStrike">
                        <a:latin typeface="Times New Roman"/>
                        <a:ea typeface="Times New Roman"/>
                        <a:cs typeface="Times New Roman"/>
                        <a:sym typeface="Times New Roman"/>
                      </a:endParaRPr>
                    </a:p>
                  </a:txBody>
                  <a:tcPr marT="51300" marB="51300" marR="48175" marL="48175" anchor="ctr"/>
                </a:tc>
              </a:tr>
              <a:tr h="365325">
                <a:tc>
                  <a:txBody>
                    <a:bodyPr/>
                    <a:lstStyle/>
                    <a:p>
                      <a:pPr indent="0" lvl="0" marL="0" marR="0" rtl="0" algn="l">
                        <a:lnSpc>
                          <a:spcPct val="100000"/>
                        </a:lnSpc>
                        <a:spcBef>
                          <a:spcPts val="0"/>
                        </a:spcBef>
                        <a:spcAft>
                          <a:spcPts val="0"/>
                        </a:spcAft>
                        <a:buNone/>
                      </a:pPr>
                      <a:r>
                        <a:rPr lang="en-US" sz="1400" u="none" cap="none" strike="noStrike"/>
                        <a:t>Trang danh sách sản phẩm</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Hiển thị các sản phẩm theo ngày mới nhất.</a:t>
                      </a:r>
                      <a:endParaRPr sz="1400" u="none" cap="none" strike="noStrike">
                        <a:latin typeface="Times New Roman"/>
                        <a:ea typeface="Times New Roman"/>
                        <a:cs typeface="Times New Roman"/>
                        <a:sym typeface="Times New Roman"/>
                      </a:endParaRPr>
                    </a:p>
                  </a:txBody>
                  <a:tcPr marT="51300" marB="51300" marR="48175" marL="48175" anchor="ctr"/>
                </a:tc>
              </a:tr>
              <a:tr h="271500">
                <a:tc>
                  <a:txBody>
                    <a:bodyPr/>
                    <a:lstStyle/>
                    <a:p>
                      <a:pPr indent="0" lvl="0" marL="0" marR="0" rtl="0" algn="l">
                        <a:lnSpc>
                          <a:spcPct val="100000"/>
                        </a:lnSpc>
                        <a:spcBef>
                          <a:spcPts val="0"/>
                        </a:spcBef>
                        <a:spcAft>
                          <a:spcPts val="0"/>
                        </a:spcAft>
                        <a:buNone/>
                      </a:pPr>
                      <a:r>
                        <a:rPr lang="en-US" sz="1400" u="none" cap="none" strike="noStrike"/>
                        <a:t>Trang thêm sản phẩm</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Thêm các thông tin, hình ảnh cho sản phẩm.</a:t>
                      </a:r>
                      <a:endParaRPr sz="1400" u="none" cap="none" strike="noStrike">
                        <a:latin typeface="Times New Roman"/>
                        <a:ea typeface="Times New Roman"/>
                        <a:cs typeface="Times New Roman"/>
                        <a:sym typeface="Times New Roman"/>
                      </a:endParaRPr>
                    </a:p>
                  </a:txBody>
                  <a:tcPr marT="51300" marB="51300" marR="48175" marL="48175" anchor="ctr"/>
                </a:tc>
              </a:tr>
              <a:tr h="271500">
                <a:tc>
                  <a:txBody>
                    <a:bodyPr/>
                    <a:lstStyle/>
                    <a:p>
                      <a:pPr indent="0" lvl="0" marL="0" marR="0" rtl="0" algn="l">
                        <a:lnSpc>
                          <a:spcPct val="100000"/>
                        </a:lnSpc>
                        <a:spcBef>
                          <a:spcPts val="0"/>
                        </a:spcBef>
                        <a:spcAft>
                          <a:spcPts val="0"/>
                        </a:spcAft>
                        <a:buNone/>
                      </a:pPr>
                      <a:r>
                        <a:rPr lang="en-US" sz="1400" u="none" cap="none" strike="noStrike"/>
                        <a:t>Trang sửa sản phẩm</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Chỉnh sửa thông tin sản phẩm đã được thêm.</a:t>
                      </a:r>
                      <a:endParaRPr sz="1400" u="none" cap="none" strike="noStrike">
                        <a:latin typeface="Times New Roman"/>
                        <a:ea typeface="Times New Roman"/>
                        <a:cs typeface="Times New Roman"/>
                        <a:sym typeface="Times New Roman"/>
                      </a:endParaRPr>
                    </a:p>
                  </a:txBody>
                  <a:tcPr marT="51300" marB="51300" marR="48175" marL="48175" anchor="ctr"/>
                </a:tc>
              </a:tr>
              <a:tr h="365325">
                <a:tc>
                  <a:txBody>
                    <a:bodyPr/>
                    <a:lstStyle/>
                    <a:p>
                      <a:pPr indent="0" lvl="0" marL="0" marR="0" rtl="0" algn="l">
                        <a:lnSpc>
                          <a:spcPct val="100000"/>
                        </a:lnSpc>
                        <a:spcBef>
                          <a:spcPts val="0"/>
                        </a:spcBef>
                        <a:spcAft>
                          <a:spcPts val="0"/>
                        </a:spcAft>
                        <a:buNone/>
                      </a:pPr>
                      <a:r>
                        <a:rPr lang="en-US" sz="1400" u="none" cap="none" strike="noStrike"/>
                        <a:t>Trang danh sách danh mục</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Hiển thị danh sách danh mục.</a:t>
                      </a:r>
                      <a:endParaRPr sz="1400" u="none" cap="none" strike="noStrike">
                        <a:latin typeface="Times New Roman"/>
                        <a:ea typeface="Times New Roman"/>
                        <a:cs typeface="Times New Roman"/>
                        <a:sym typeface="Times New Roman"/>
                      </a:endParaRPr>
                    </a:p>
                  </a:txBody>
                  <a:tcPr marT="51300" marB="51300" marR="48175" marL="48175" anchor="ctr"/>
                </a:tc>
              </a:tr>
              <a:tr h="365325">
                <a:tc>
                  <a:txBody>
                    <a:bodyPr/>
                    <a:lstStyle/>
                    <a:p>
                      <a:pPr indent="0" lvl="0" marL="0" marR="0" rtl="0" algn="l">
                        <a:lnSpc>
                          <a:spcPct val="100000"/>
                        </a:lnSpc>
                        <a:spcBef>
                          <a:spcPts val="0"/>
                        </a:spcBef>
                        <a:spcAft>
                          <a:spcPts val="0"/>
                        </a:spcAft>
                        <a:buNone/>
                      </a:pPr>
                      <a:r>
                        <a:rPr lang="en-US" sz="1400" u="none" cap="none" strike="noStrike"/>
                        <a:t>Trang thêm danh mục</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Thêm danh mục sản phẩm.</a:t>
                      </a:r>
                      <a:endParaRPr sz="1400" u="none" cap="none" strike="noStrike">
                        <a:latin typeface="Times New Roman"/>
                        <a:ea typeface="Times New Roman"/>
                        <a:cs typeface="Times New Roman"/>
                        <a:sym typeface="Times New Roman"/>
                      </a:endParaRPr>
                    </a:p>
                  </a:txBody>
                  <a:tcPr marT="51300" marB="51300" marR="48175" marL="48175" anchor="ctr"/>
                </a:tc>
              </a:tr>
              <a:tr h="271500">
                <a:tc>
                  <a:txBody>
                    <a:bodyPr/>
                    <a:lstStyle/>
                    <a:p>
                      <a:pPr indent="0" lvl="0" marL="0" marR="0" rtl="0" algn="l">
                        <a:lnSpc>
                          <a:spcPct val="100000"/>
                        </a:lnSpc>
                        <a:spcBef>
                          <a:spcPts val="0"/>
                        </a:spcBef>
                        <a:spcAft>
                          <a:spcPts val="0"/>
                        </a:spcAft>
                        <a:buNone/>
                      </a:pPr>
                      <a:r>
                        <a:rPr lang="en-US" sz="1400" u="none" cap="none" strike="noStrike"/>
                        <a:t>Trang sửa danh mục</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Chỉnh sửa tên, hình ảnh cho danh mục.</a:t>
                      </a:r>
                      <a:endParaRPr sz="1400" u="none" cap="none" strike="noStrike">
                        <a:latin typeface="Times New Roman"/>
                        <a:ea typeface="Times New Roman"/>
                        <a:cs typeface="Times New Roman"/>
                        <a:sym typeface="Times New Roman"/>
                      </a:endParaRPr>
                    </a:p>
                  </a:txBody>
                  <a:tcPr marT="51300" marB="51300" marR="48175" marL="48175" anchor="ctr"/>
                </a:tc>
              </a:tr>
              <a:tr h="365325">
                <a:tc>
                  <a:txBody>
                    <a:bodyPr/>
                    <a:lstStyle/>
                    <a:p>
                      <a:pPr indent="0" lvl="0" marL="0" marR="0" rtl="0" algn="l">
                        <a:lnSpc>
                          <a:spcPct val="100000"/>
                        </a:lnSpc>
                        <a:spcBef>
                          <a:spcPts val="0"/>
                        </a:spcBef>
                        <a:spcAft>
                          <a:spcPts val="0"/>
                        </a:spcAft>
                        <a:buNone/>
                      </a:pPr>
                      <a:r>
                        <a:rPr lang="en-US" sz="1400" u="none" cap="none" strike="noStrike"/>
                        <a:t>Trang danh sách đơn hàng</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Hiển thị danh sách đơn hàng.</a:t>
                      </a:r>
                      <a:endParaRPr sz="1400" u="none" cap="none" strike="noStrike">
                        <a:latin typeface="Times New Roman"/>
                        <a:ea typeface="Times New Roman"/>
                        <a:cs typeface="Times New Roman"/>
                        <a:sym typeface="Times New Roman"/>
                      </a:endParaRPr>
                    </a:p>
                  </a:txBody>
                  <a:tcPr marT="51300" marB="51300" marR="48175" marL="48175" anchor="ctr"/>
                </a:tc>
              </a:tr>
              <a:tr h="454825">
                <a:tc>
                  <a:txBody>
                    <a:bodyPr/>
                    <a:lstStyle/>
                    <a:p>
                      <a:pPr indent="0" lvl="0" marL="0" marR="0" rtl="0" algn="l">
                        <a:lnSpc>
                          <a:spcPct val="100000"/>
                        </a:lnSpc>
                        <a:spcBef>
                          <a:spcPts val="0"/>
                        </a:spcBef>
                        <a:spcAft>
                          <a:spcPts val="0"/>
                        </a:spcAft>
                        <a:buNone/>
                      </a:pPr>
                      <a:r>
                        <a:rPr lang="en-US" sz="1400" u="none" cap="none" strike="noStrike"/>
                        <a:t>Trang chi tiết đơn hàng</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Thông tin chi tiết đơn hàng, tình trạng, sản phẩm trong đơn hàng.</a:t>
                      </a:r>
                      <a:endParaRPr sz="1400" u="none" cap="none" strike="noStrike">
                        <a:latin typeface="Times New Roman"/>
                        <a:ea typeface="Times New Roman"/>
                        <a:cs typeface="Times New Roman"/>
                        <a:sym typeface="Times New Roman"/>
                      </a:endParaRPr>
                    </a:p>
                  </a:txBody>
                  <a:tcPr marT="51300" marB="51300" marR="48175" marL="48175" anchor="ctr"/>
                </a:tc>
              </a:tr>
              <a:tr h="454825">
                <a:tc>
                  <a:txBody>
                    <a:bodyPr/>
                    <a:lstStyle/>
                    <a:p>
                      <a:pPr indent="0" lvl="0" marL="0" marR="0" rtl="0" algn="l">
                        <a:lnSpc>
                          <a:spcPct val="100000"/>
                        </a:lnSpc>
                        <a:spcBef>
                          <a:spcPts val="0"/>
                        </a:spcBef>
                        <a:spcAft>
                          <a:spcPts val="0"/>
                        </a:spcAft>
                        <a:buNone/>
                      </a:pPr>
                      <a:r>
                        <a:rPr lang="en-US" sz="1400" u="none" cap="none" strike="noStrike"/>
                        <a:t>Trang danh sách người dùng</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Hiển thị danh sách người dùng, chỉnh trạng thái kích hoạt và phân quyền.</a:t>
                      </a:r>
                      <a:endParaRPr sz="1400" u="none" cap="none" strike="noStrike">
                        <a:latin typeface="Times New Roman"/>
                        <a:ea typeface="Times New Roman"/>
                        <a:cs typeface="Times New Roman"/>
                        <a:sym typeface="Times New Roman"/>
                      </a:endParaRPr>
                    </a:p>
                  </a:txBody>
                  <a:tcPr marT="51300" marB="51300" marR="48175" marL="48175" anchor="ctr"/>
                </a:tc>
              </a:tr>
              <a:tr h="454825">
                <a:tc>
                  <a:txBody>
                    <a:bodyPr/>
                    <a:lstStyle/>
                    <a:p>
                      <a:pPr indent="0" lvl="0" marL="0" marR="0" rtl="0" algn="l">
                        <a:lnSpc>
                          <a:spcPct val="100000"/>
                        </a:lnSpc>
                        <a:spcBef>
                          <a:spcPts val="0"/>
                        </a:spcBef>
                        <a:spcAft>
                          <a:spcPts val="0"/>
                        </a:spcAft>
                        <a:buNone/>
                      </a:pPr>
                      <a:r>
                        <a:rPr lang="en-US" sz="1400" u="none" cap="none" strike="noStrike"/>
                        <a:t>Danh sách đánh giá sản phẩm</a:t>
                      </a:r>
                      <a:endParaRPr sz="1400" u="none" cap="none" strike="noStrike">
                        <a:latin typeface="Times New Roman"/>
                        <a:ea typeface="Times New Roman"/>
                        <a:cs typeface="Times New Roman"/>
                        <a:sym typeface="Times New Roman"/>
                      </a:endParaRPr>
                    </a:p>
                  </a:txBody>
                  <a:tcPr marT="51300" marB="51300" marR="48175" marL="48175" anchor="ctr"/>
                </a:tc>
                <a:tc>
                  <a:txBody>
                    <a:bodyPr/>
                    <a:lstStyle/>
                    <a:p>
                      <a:pPr indent="0" lvl="0" marL="0" marR="0" rtl="0" algn="l">
                        <a:lnSpc>
                          <a:spcPct val="100000"/>
                        </a:lnSpc>
                        <a:spcBef>
                          <a:spcPts val="0"/>
                        </a:spcBef>
                        <a:spcAft>
                          <a:spcPts val="0"/>
                        </a:spcAft>
                        <a:buNone/>
                      </a:pPr>
                      <a:r>
                        <a:rPr lang="en-US" sz="1400" u="none" cap="none" strike="noStrike"/>
                        <a:t>Hiển thị danh sách đánh giá, xem nội dung từng đánh giá, chỉnh sửa trạng thái.</a:t>
                      </a:r>
                      <a:endParaRPr sz="1400" u="none" cap="none" strike="noStrike">
                        <a:latin typeface="Times New Roman"/>
                        <a:ea typeface="Times New Roman"/>
                        <a:cs typeface="Times New Roman"/>
                        <a:sym typeface="Times New Roman"/>
                      </a:endParaRPr>
                    </a:p>
                  </a:txBody>
                  <a:tcPr marT="51300" marB="51300" marR="48175" marL="48175" anchor="ct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274"/>
                                        </p:tgtEl>
                                        <p:attrNameLst>
                                          <p:attrName>style.visibility</p:attrName>
                                        </p:attrNameLst>
                                      </p:cBhvr>
                                      <p:to>
                                        <p:strVal val="visible"/>
                                      </p:to>
                                    </p:set>
                                    <p:animEffect filter="fade" transition="in">
                                      <p:cBhvr>
                                        <p:cTn dur="1000"/>
                                        <p:tgtEl>
                                          <p:spTgt spid="2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78" name="Shape 278"/>
        <p:cNvGrpSpPr/>
        <p:nvPr/>
      </p:nvGrpSpPr>
      <p:grpSpPr>
        <a:xfrm>
          <a:off x="0" y="0"/>
          <a:ext cx="0" cy="0"/>
          <a:chOff x="0" y="0"/>
          <a:chExt cx="0" cy="0"/>
        </a:xfrm>
      </p:grpSpPr>
      <p:sp>
        <p:nvSpPr>
          <p:cNvPr id="279" name="Google Shape;279;p28"/>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id="280" name="Google Shape;280;p28"/>
          <p:cNvPicPr preferRelativeResize="0"/>
          <p:nvPr/>
        </p:nvPicPr>
        <p:blipFill rotWithShape="1">
          <a:blip r:embed="rId4">
            <a:alphaModFix/>
          </a:blip>
          <a:srcRect b="0" l="0" r="0" t="0"/>
          <a:stretch/>
        </p:blipFill>
        <p:spPr>
          <a:xfrm>
            <a:off x="3776349" y="1654222"/>
            <a:ext cx="2877212" cy="1943905"/>
          </a:xfrm>
          <a:prstGeom prst="rect">
            <a:avLst/>
          </a:prstGeom>
          <a:noFill/>
          <a:ln>
            <a:noFill/>
          </a:ln>
        </p:spPr>
      </p:pic>
      <p:sp>
        <p:nvSpPr>
          <p:cNvPr id="281" name="Google Shape;281;p28"/>
          <p:cNvSpPr txBox="1"/>
          <p:nvPr/>
        </p:nvSpPr>
        <p:spPr>
          <a:xfrm>
            <a:off x="2197712" y="900469"/>
            <a:ext cx="5810411" cy="692467"/>
          </a:xfrm>
          <a:prstGeom prst="rect">
            <a:avLst/>
          </a:prstGeom>
          <a:noFill/>
          <a:ln>
            <a:noFill/>
          </a:ln>
        </p:spPr>
        <p:txBody>
          <a:bodyPr anchorCtr="0" anchor="t" bIns="34275" lIns="68550" spcFirstLastPara="1" rIns="68550" wrap="square" tIns="34275">
            <a:spAutoFit/>
          </a:bodyPr>
          <a:lstStyle/>
          <a:p>
            <a:pPr indent="0" lvl="0" marL="0" marR="0" rtl="0" algn="ctr">
              <a:lnSpc>
                <a:spcPct val="100000"/>
              </a:lnSpc>
              <a:spcBef>
                <a:spcPts val="0"/>
              </a:spcBef>
              <a:spcAft>
                <a:spcPts val="0"/>
              </a:spcAft>
              <a:buNone/>
            </a:pPr>
            <a:r>
              <a:rPr b="1" i="0" lang="en-US" sz="4050" u="none" cap="none" strike="noStrike">
                <a:solidFill>
                  <a:srgbClr val="1F3864"/>
                </a:solidFill>
                <a:latin typeface="Garamond"/>
                <a:ea typeface="Garamond"/>
                <a:cs typeface="Garamond"/>
                <a:sym typeface="Garamond"/>
              </a:rPr>
              <a:t>Thanks For Watching</a:t>
            </a:r>
            <a:endParaRPr b="1" i="0" sz="4050" u="none" cap="none" strike="noStrike">
              <a:solidFill>
                <a:srgbClr val="1F3864"/>
              </a:solidFill>
              <a:latin typeface="Garamond"/>
              <a:ea typeface="Garamond"/>
              <a:cs typeface="Garamond"/>
              <a:sym typeface="Garamond"/>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87" name="Shape 87"/>
        <p:cNvGrpSpPr/>
        <p:nvPr/>
      </p:nvGrpSpPr>
      <p:grpSpPr>
        <a:xfrm>
          <a:off x="0" y="0"/>
          <a:ext cx="0" cy="0"/>
          <a:chOff x="0" y="0"/>
          <a:chExt cx="0" cy="0"/>
        </a:xfrm>
      </p:grpSpPr>
      <p:sp>
        <p:nvSpPr>
          <p:cNvPr id="88" name="Google Shape;88;p3"/>
          <p:cNvSpPr txBox="1"/>
          <p:nvPr>
            <p:ph type="ctrTitle"/>
          </p:nvPr>
        </p:nvSpPr>
        <p:spPr>
          <a:xfrm>
            <a:off x="2935400" y="2014877"/>
            <a:ext cx="5814900" cy="910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US"/>
              <a:t>PHẦN 1: MỞ ĐẦU</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sp>
        <p:nvSpPr>
          <p:cNvPr id="93" name="Google Shape;93;p4"/>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t>Tính cấp thiết của đề tài</a:t>
            </a:r>
            <a:endParaRPr/>
          </a:p>
        </p:txBody>
      </p:sp>
      <p:sp>
        <p:nvSpPr>
          <p:cNvPr id="94" name="Google Shape;94;p4"/>
          <p:cNvSpPr txBox="1"/>
          <p:nvPr>
            <p:ph idx="1" type="body"/>
          </p:nvPr>
        </p:nvSpPr>
        <p:spPr>
          <a:xfrm>
            <a:off x="1556331" y="1349141"/>
            <a:ext cx="7085700" cy="1990336"/>
          </a:xfrm>
          <a:prstGeom prst="rect">
            <a:avLst/>
          </a:prstGeom>
          <a:noFill/>
          <a:ln>
            <a:noFill/>
          </a:ln>
        </p:spPr>
        <p:txBody>
          <a:bodyPr anchorCtr="0" anchor="t" bIns="91425" lIns="91425" spcFirstLastPara="1" rIns="91425" wrap="square" tIns="91425">
            <a:noAutofit/>
          </a:bodyPr>
          <a:lstStyle/>
          <a:p>
            <a:pPr indent="-393700" lvl="0" marL="457200" rtl="0" algn="l">
              <a:lnSpc>
                <a:spcPct val="150000"/>
              </a:lnSpc>
              <a:spcBef>
                <a:spcPts val="600"/>
              </a:spcBef>
              <a:spcAft>
                <a:spcPts val="0"/>
              </a:spcAft>
              <a:buSzPts val="2600"/>
              <a:buChar char="▪"/>
            </a:pPr>
            <a:r>
              <a:rPr lang="en-US" sz="1800">
                <a:solidFill>
                  <a:srgbClr val="212121"/>
                </a:solidFill>
                <a:latin typeface="Arial"/>
                <a:ea typeface="Arial"/>
                <a:cs typeface="Arial"/>
                <a:sym typeface="Arial"/>
              </a:rPr>
              <a:t>Nhu cầu mua bán trực tuyến.</a:t>
            </a:r>
            <a:endParaRPr/>
          </a:p>
          <a:p>
            <a:pPr indent="-393700" lvl="0" marL="457200" rtl="0" algn="l">
              <a:lnSpc>
                <a:spcPct val="150000"/>
              </a:lnSpc>
              <a:spcBef>
                <a:spcPts val="600"/>
              </a:spcBef>
              <a:spcAft>
                <a:spcPts val="0"/>
              </a:spcAft>
              <a:buSzPts val="2600"/>
              <a:buChar char="▪"/>
            </a:pPr>
            <a:r>
              <a:rPr lang="en-US" sz="1800">
                <a:solidFill>
                  <a:srgbClr val="212121"/>
                </a:solidFill>
                <a:latin typeface="Arial"/>
                <a:ea typeface="Arial"/>
                <a:cs typeface="Arial"/>
                <a:sym typeface="Arial"/>
              </a:rPr>
              <a:t>Nhu cầu sử dụng đồ điện tử của người dùng.</a:t>
            </a:r>
            <a:endParaRPr sz="1800">
              <a:solidFill>
                <a:srgbClr val="212121"/>
              </a:solidFill>
              <a:latin typeface="Arial"/>
              <a:ea typeface="Arial"/>
              <a:cs typeface="Arial"/>
              <a:sym typeface="Arial"/>
            </a:endParaRPr>
          </a:p>
          <a:p>
            <a:pPr indent="-393700" lvl="0" marL="457200" rtl="0" algn="l">
              <a:lnSpc>
                <a:spcPct val="150000"/>
              </a:lnSpc>
              <a:spcBef>
                <a:spcPts val="600"/>
              </a:spcBef>
              <a:spcAft>
                <a:spcPts val="0"/>
              </a:spcAft>
              <a:buSzPts val="2600"/>
              <a:buChar char="▪"/>
            </a:pPr>
            <a:r>
              <a:rPr lang="en-US" sz="1800">
                <a:solidFill>
                  <a:srgbClr val="212121"/>
                </a:solidFill>
                <a:latin typeface="Arial"/>
                <a:ea typeface="Arial"/>
                <a:cs typeface="Arial"/>
                <a:sym typeface="Arial"/>
              </a:rPr>
              <a:t>Nhu cầu kiểm tra, sửa chữa và thay thế các linh kiện điện tử. </a:t>
            </a:r>
            <a:endParaRPr/>
          </a:p>
          <a:p>
            <a:pPr indent="-228600" lvl="0" marL="457200" rtl="0" algn="l">
              <a:lnSpc>
                <a:spcPct val="150000"/>
              </a:lnSpc>
              <a:spcBef>
                <a:spcPts val="600"/>
              </a:spcBef>
              <a:spcAft>
                <a:spcPts val="0"/>
              </a:spcAft>
              <a:buSzPts val="2600"/>
              <a:buNone/>
            </a:pPr>
            <a:r>
              <a:t/>
            </a:r>
            <a:endParaRPr sz="1800">
              <a:latin typeface="Arial"/>
              <a:ea typeface="Arial"/>
              <a:cs typeface="Arial"/>
              <a:sym typeface="Arial"/>
            </a:endParaRPr>
          </a:p>
          <a:p>
            <a:pPr indent="0" lvl="0" marL="63500" rtl="0" algn="l">
              <a:lnSpc>
                <a:spcPct val="100000"/>
              </a:lnSpc>
              <a:spcBef>
                <a:spcPts val="600"/>
              </a:spcBef>
              <a:spcAft>
                <a:spcPts val="0"/>
              </a:spcAft>
              <a:buSzPts val="2600"/>
              <a:buNone/>
            </a:pPr>
            <a:r>
              <a:t/>
            </a:r>
            <a:endParaRPr sz="1800">
              <a:latin typeface="Arial"/>
              <a:ea typeface="Arial"/>
              <a:cs typeface="Arial"/>
              <a:sym typeface="Arial"/>
            </a:endParaRPr>
          </a:p>
        </p:txBody>
      </p:sp>
      <p:sp>
        <p:nvSpPr>
          <p:cNvPr id="95" name="Google Shape;95;p4"/>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grpSp>
        <p:nvGrpSpPr>
          <p:cNvPr id="96" name="Google Shape;96;p4"/>
          <p:cNvGrpSpPr/>
          <p:nvPr/>
        </p:nvGrpSpPr>
        <p:grpSpPr>
          <a:xfrm>
            <a:off x="1754458" y="3552739"/>
            <a:ext cx="5763323" cy="646331"/>
            <a:chOff x="1754458" y="3552739"/>
            <a:chExt cx="5763323" cy="646331"/>
          </a:xfrm>
        </p:grpSpPr>
        <p:sp>
          <p:nvSpPr>
            <p:cNvPr id="97" name="Google Shape;97;p4"/>
            <p:cNvSpPr/>
            <p:nvPr/>
          </p:nvSpPr>
          <p:spPr>
            <a:xfrm>
              <a:off x="1754458" y="3553522"/>
              <a:ext cx="978408" cy="484632"/>
            </a:xfrm>
            <a:prstGeom prst="rightArrow">
              <a:avLst>
                <a:gd fmla="val 50000" name="adj1"/>
                <a:gd fmla="val 50000" name="adj2"/>
              </a:avLst>
            </a:prstGeom>
            <a:solidFill>
              <a:schemeClr val="accent1"/>
            </a:solidFill>
            <a:ln cap="flat" cmpd="sng" w="25400">
              <a:solidFill>
                <a:srgbClr val="BA8000"/>
              </a:solidFill>
              <a:prstDash val="solid"/>
              <a:round/>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8" name="Google Shape;98;p4"/>
            <p:cNvSpPr txBox="1"/>
            <p:nvPr/>
          </p:nvSpPr>
          <p:spPr>
            <a:xfrm>
              <a:off x="2837987" y="3552739"/>
              <a:ext cx="4679794" cy="646331"/>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0" lang="en-US" sz="1800" u="none" cap="none" strike="noStrike">
                  <a:solidFill>
                    <a:srgbClr val="000000"/>
                  </a:solidFill>
                  <a:latin typeface="Arial"/>
                  <a:ea typeface="Arial"/>
                  <a:cs typeface="Arial"/>
                  <a:sym typeface="Arial"/>
                </a:rPr>
                <a:t>Website bán hàng linh kiện điện tử phục vụ cho nhu cầu người dùng</a:t>
              </a:r>
              <a:endParaRPr b="0" i="0" sz="1800" u="none" cap="none" strike="noStrike">
                <a:solidFill>
                  <a:srgbClr val="000000"/>
                </a:solidFill>
                <a:latin typeface="Arial"/>
                <a:ea typeface="Arial"/>
                <a:cs typeface="Arial"/>
                <a:sym typeface="Arial"/>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2" presetSubtype="4">
                                  <p:stCondLst>
                                    <p:cond delay="0"/>
                                  </p:stCondLst>
                                  <p:childTnLst>
                                    <p:set>
                                      <p:cBhvr>
                                        <p:cTn dur="1" fill="hold">
                                          <p:stCondLst>
                                            <p:cond delay="0"/>
                                          </p:stCondLst>
                                        </p:cTn>
                                        <p:tgtEl>
                                          <p:spTgt spid="93"/>
                                        </p:tgtEl>
                                        <p:attrNameLst>
                                          <p:attrName>style.visibility</p:attrName>
                                        </p:attrNameLst>
                                      </p:cBhvr>
                                      <p:to>
                                        <p:strVal val="visible"/>
                                      </p:to>
                                    </p:set>
                                    <p:anim calcmode="lin" valueType="num">
                                      <p:cBhvr additive="base">
                                        <p:cTn dur="500"/>
                                        <p:tgtEl>
                                          <p:spTgt spid="93"/>
                                        </p:tgtEl>
                                        <p:attrNameLst>
                                          <p:attrName>ppt_y</p:attrName>
                                        </p:attrNameLst>
                                      </p:cBhvr>
                                      <p:tavLst>
                                        <p:tav fmla="" tm="0">
                                          <p:val>
                                            <p:strVal val="#ppt_y+1"/>
                                          </p:val>
                                        </p:tav>
                                        <p:tav fmla="" tm="100000">
                                          <p:val>
                                            <p:strVal val="#ppt_y"/>
                                          </p:val>
                                        </p:tav>
                                      </p:tavLst>
                                    </p:anim>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0" st="0"/>
                                            </p:txEl>
                                          </p:spTgt>
                                        </p:tgtEl>
                                        <p:attrNameLst>
                                          <p:attrName>style.visibility</p:attrName>
                                        </p:attrNameLst>
                                      </p:cBhvr>
                                      <p:to>
                                        <p:strVal val="visible"/>
                                      </p:to>
                                    </p:set>
                                    <p:animEffect filter="fade" transition="in">
                                      <p:cBhvr>
                                        <p:cTn dur="1000"/>
                                        <p:tgtEl>
                                          <p:spTgt spid="9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1" st="1"/>
                                            </p:txEl>
                                          </p:spTgt>
                                        </p:tgtEl>
                                        <p:attrNameLst>
                                          <p:attrName>style.visibility</p:attrName>
                                        </p:attrNameLst>
                                      </p:cBhvr>
                                      <p:to>
                                        <p:strVal val="visible"/>
                                      </p:to>
                                    </p:set>
                                    <p:animEffect filter="fade" transition="in">
                                      <p:cBhvr>
                                        <p:cTn dur="1000"/>
                                        <p:tgtEl>
                                          <p:spTgt spid="9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2" st="2"/>
                                            </p:txEl>
                                          </p:spTgt>
                                        </p:tgtEl>
                                        <p:attrNameLst>
                                          <p:attrName>style.visibility</p:attrName>
                                        </p:attrNameLst>
                                      </p:cBhvr>
                                      <p:to>
                                        <p:strVal val="visible"/>
                                      </p:to>
                                    </p:set>
                                    <p:animEffect filter="fade" transition="in">
                                      <p:cBhvr>
                                        <p:cTn dur="1000"/>
                                        <p:tgtEl>
                                          <p:spTgt spid="9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3" st="3"/>
                                            </p:txEl>
                                          </p:spTgt>
                                        </p:tgtEl>
                                        <p:attrNameLst>
                                          <p:attrName>style.visibility</p:attrName>
                                        </p:attrNameLst>
                                      </p:cBhvr>
                                      <p:to>
                                        <p:strVal val="visible"/>
                                      </p:to>
                                    </p:set>
                                    <p:animEffect filter="fade" transition="in">
                                      <p:cBhvr>
                                        <p:cTn dur="1000"/>
                                        <p:tgtEl>
                                          <p:spTgt spid="9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4">
                                            <p:txEl>
                                              <p:pRg end="4" st="4"/>
                                            </p:txEl>
                                          </p:spTgt>
                                        </p:tgtEl>
                                        <p:attrNameLst>
                                          <p:attrName>style.visibility</p:attrName>
                                        </p:attrNameLst>
                                      </p:cBhvr>
                                      <p:to>
                                        <p:strVal val="visible"/>
                                      </p:to>
                                    </p:set>
                                    <p:animEffect filter="fade" transition="in">
                                      <p:cBhvr>
                                        <p:cTn dur="1000"/>
                                        <p:tgtEl>
                                          <p:spTgt spid="9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6"/>
                                        </p:tgtEl>
                                        <p:attrNameLst>
                                          <p:attrName>style.visibility</p:attrName>
                                        </p:attrNameLst>
                                      </p:cBhvr>
                                      <p:to>
                                        <p:strVal val="visible"/>
                                      </p:to>
                                    </p:set>
                                    <p:animEffect filter="fade" transition="in">
                                      <p:cBhvr>
                                        <p:cTn dur="500"/>
                                        <p:tgtEl>
                                          <p:spTgt spid="9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5"/>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0" marL="0" rtl="0" algn="l">
              <a:lnSpc>
                <a:spcPct val="100000"/>
              </a:lnSpc>
              <a:spcBef>
                <a:spcPts val="0"/>
              </a:spcBef>
              <a:spcAft>
                <a:spcPts val="0"/>
              </a:spcAft>
              <a:buSzPts val="2400"/>
              <a:buNone/>
            </a:pPr>
            <a:r>
              <a:rPr lang="en-US"/>
              <a:t>Mục đích của đề tài</a:t>
            </a:r>
            <a:endParaRPr/>
          </a:p>
        </p:txBody>
      </p:sp>
      <p:sp>
        <p:nvSpPr>
          <p:cNvPr id="104" name="Google Shape;104;p5"/>
          <p:cNvSpPr txBox="1"/>
          <p:nvPr>
            <p:ph idx="1" type="body"/>
          </p:nvPr>
        </p:nvSpPr>
        <p:spPr>
          <a:xfrm>
            <a:off x="1556331" y="1349141"/>
            <a:ext cx="7085700" cy="3483054"/>
          </a:xfrm>
          <a:prstGeom prst="rect">
            <a:avLst/>
          </a:prstGeom>
          <a:noFill/>
          <a:ln>
            <a:noFill/>
          </a:ln>
        </p:spPr>
        <p:txBody>
          <a:bodyPr anchorCtr="0" anchor="t" bIns="91425" lIns="91425" spcFirstLastPara="1" rIns="91425" wrap="square" tIns="91425">
            <a:noAutofit/>
          </a:bodyPr>
          <a:lstStyle/>
          <a:p>
            <a:pPr indent="-323850" lvl="0" marL="342900" marR="0" rtl="0" algn="just">
              <a:lnSpc>
                <a:spcPct val="150000"/>
              </a:lnSpc>
              <a:spcBef>
                <a:spcPts val="440"/>
              </a:spcBef>
              <a:spcAft>
                <a:spcPts val="0"/>
              </a:spcAft>
              <a:buSzPts val="2300"/>
              <a:buFont typeface="Times New Roman"/>
              <a:buChar char="-"/>
            </a:pPr>
            <a:r>
              <a:rPr lang="en-US" sz="1500">
                <a:solidFill>
                  <a:srgbClr val="212121"/>
                </a:solidFill>
                <a:latin typeface="Arial"/>
                <a:ea typeface="Arial"/>
                <a:cs typeface="Arial"/>
                <a:sym typeface="Arial"/>
              </a:rPr>
              <a:t>Áp dụng được kiến thức về Spring Boot, MongoDB, ReactJS.</a:t>
            </a:r>
            <a:endParaRPr sz="1500">
              <a:solidFill>
                <a:srgbClr val="212121"/>
              </a:solidFill>
              <a:latin typeface="Arial"/>
              <a:ea typeface="Arial"/>
              <a:cs typeface="Arial"/>
              <a:sym typeface="Arial"/>
            </a:endParaRPr>
          </a:p>
          <a:p>
            <a:pPr indent="-323850" lvl="0" marL="342900" marR="0" rtl="0" algn="just">
              <a:lnSpc>
                <a:spcPct val="150000"/>
              </a:lnSpc>
              <a:spcBef>
                <a:spcPts val="440"/>
              </a:spcBef>
              <a:spcAft>
                <a:spcPts val="0"/>
              </a:spcAft>
              <a:buSzPts val="2300"/>
              <a:buFont typeface="Times New Roman"/>
              <a:buChar char="-"/>
            </a:pPr>
            <a:r>
              <a:rPr lang="en-US" sz="1500">
                <a:solidFill>
                  <a:srgbClr val="212121"/>
                </a:solidFill>
                <a:latin typeface="Arial"/>
                <a:ea typeface="Arial"/>
                <a:cs typeface="Arial"/>
                <a:sym typeface="Arial"/>
              </a:rPr>
              <a:t>Xây dựng một website có giao diện, màu sắc thân thiện kết hợp với đa dạng sản phẩm phù hợp với nhu cầu mua sắm và trải nghiệm của người dùng.</a:t>
            </a:r>
            <a:endParaRPr sz="1500">
              <a:solidFill>
                <a:srgbClr val="212121"/>
              </a:solidFill>
              <a:latin typeface="Arial"/>
              <a:ea typeface="Arial"/>
              <a:cs typeface="Arial"/>
              <a:sym typeface="Arial"/>
            </a:endParaRPr>
          </a:p>
          <a:p>
            <a:pPr indent="-323850" lvl="0" marL="342900" marR="0" rtl="0" algn="just">
              <a:lnSpc>
                <a:spcPct val="150000"/>
              </a:lnSpc>
              <a:spcBef>
                <a:spcPts val="440"/>
              </a:spcBef>
              <a:spcAft>
                <a:spcPts val="0"/>
              </a:spcAft>
              <a:buSzPts val="2300"/>
              <a:buFont typeface="Times New Roman"/>
              <a:buChar char="-"/>
            </a:pPr>
            <a:r>
              <a:rPr lang="en-US" sz="1500">
                <a:solidFill>
                  <a:srgbClr val="212121"/>
                </a:solidFill>
                <a:latin typeface="Arial"/>
                <a:ea typeface="Arial"/>
                <a:cs typeface="Arial"/>
                <a:sym typeface="Arial"/>
              </a:rPr>
              <a:t>Cung cấp cho người dùng một phương thức thanh toán tiện lợi.</a:t>
            </a:r>
            <a:endParaRPr sz="1500">
              <a:solidFill>
                <a:srgbClr val="212121"/>
              </a:solidFill>
              <a:latin typeface="Arial"/>
              <a:ea typeface="Arial"/>
              <a:cs typeface="Arial"/>
              <a:sym typeface="Arial"/>
            </a:endParaRPr>
          </a:p>
          <a:p>
            <a:pPr indent="-323850" lvl="0" marL="342900" marR="0" rtl="0" algn="just">
              <a:lnSpc>
                <a:spcPct val="150000"/>
              </a:lnSpc>
              <a:spcBef>
                <a:spcPts val="440"/>
              </a:spcBef>
              <a:spcAft>
                <a:spcPts val="0"/>
              </a:spcAft>
              <a:buSzPts val="2300"/>
              <a:buFont typeface="Times New Roman"/>
              <a:buChar char="-"/>
            </a:pPr>
            <a:r>
              <a:rPr lang="en-US" sz="1500">
                <a:solidFill>
                  <a:srgbClr val="212121"/>
                </a:solidFill>
                <a:latin typeface="Arial"/>
                <a:ea typeface="Arial"/>
                <a:cs typeface="Arial"/>
                <a:sym typeface="Arial"/>
              </a:rPr>
              <a:t>Hệ thống quản lý và thống kê doanh thu của website.</a:t>
            </a:r>
            <a:endParaRPr sz="1500">
              <a:solidFill>
                <a:srgbClr val="212121"/>
              </a:solidFill>
              <a:latin typeface="Arial"/>
              <a:ea typeface="Arial"/>
              <a:cs typeface="Arial"/>
              <a:sym typeface="Arial"/>
            </a:endParaRPr>
          </a:p>
          <a:p>
            <a:pPr indent="-342900" lvl="0" marL="342900" marR="0" rtl="0" algn="just">
              <a:lnSpc>
                <a:spcPct val="150000"/>
              </a:lnSpc>
              <a:spcBef>
                <a:spcPts val="440"/>
              </a:spcBef>
              <a:spcAft>
                <a:spcPts val="0"/>
              </a:spcAft>
              <a:buSzPts val="2600"/>
              <a:buFont typeface="Times New Roman"/>
              <a:buChar char="-"/>
            </a:pPr>
            <a:r>
              <a:rPr lang="en-US" sz="1500">
                <a:solidFill>
                  <a:srgbClr val="212121"/>
                </a:solidFill>
                <a:latin typeface="Arial"/>
                <a:ea typeface="Arial"/>
                <a:cs typeface="Arial"/>
                <a:sym typeface="Arial"/>
              </a:rPr>
              <a:t>Bảo mật thông tin cho khách hàng trong việc đặt hàng mua trực </a:t>
            </a:r>
            <a:r>
              <a:rPr lang="en-US" sz="1800">
                <a:solidFill>
                  <a:srgbClr val="212121"/>
                </a:solidFill>
                <a:latin typeface="Arial"/>
                <a:ea typeface="Arial"/>
                <a:cs typeface="Arial"/>
                <a:sym typeface="Arial"/>
              </a:rPr>
              <a:t>tuyến</a:t>
            </a:r>
            <a:r>
              <a:rPr lang="en-US" sz="1800">
                <a:latin typeface="Arial"/>
                <a:ea typeface="Arial"/>
                <a:cs typeface="Arial"/>
                <a:sym typeface="Arial"/>
              </a:rPr>
              <a:t>.</a:t>
            </a:r>
            <a:endParaRPr sz="1800">
              <a:latin typeface="Arial"/>
              <a:ea typeface="Arial"/>
              <a:cs typeface="Arial"/>
              <a:sym typeface="Arial"/>
            </a:endParaRPr>
          </a:p>
          <a:p>
            <a:pPr indent="-228600" lvl="0" marL="457200" rtl="0" algn="l">
              <a:lnSpc>
                <a:spcPct val="150000"/>
              </a:lnSpc>
              <a:spcBef>
                <a:spcPts val="600"/>
              </a:spcBef>
              <a:spcAft>
                <a:spcPts val="0"/>
              </a:spcAft>
              <a:buSzPts val="2600"/>
              <a:buNone/>
            </a:pPr>
            <a:r>
              <a:t/>
            </a:r>
            <a:endParaRPr sz="1800">
              <a:latin typeface="Arial"/>
              <a:ea typeface="Arial"/>
              <a:cs typeface="Arial"/>
              <a:sym typeface="Arial"/>
            </a:endParaRPr>
          </a:p>
          <a:p>
            <a:pPr indent="0" lvl="0" marL="63500" rtl="0" algn="l">
              <a:lnSpc>
                <a:spcPct val="100000"/>
              </a:lnSpc>
              <a:spcBef>
                <a:spcPts val="600"/>
              </a:spcBef>
              <a:spcAft>
                <a:spcPts val="0"/>
              </a:spcAft>
              <a:buSzPts val="2600"/>
              <a:buNone/>
            </a:pPr>
            <a:r>
              <a:t/>
            </a:r>
            <a:endParaRPr sz="1800">
              <a:latin typeface="Arial"/>
              <a:ea typeface="Arial"/>
              <a:cs typeface="Arial"/>
              <a:sym typeface="Arial"/>
            </a:endParaRPr>
          </a:p>
        </p:txBody>
      </p:sp>
      <p:sp>
        <p:nvSpPr>
          <p:cNvPr id="105" name="Google Shape;105;p5"/>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0" st="0"/>
                                            </p:txEl>
                                          </p:spTgt>
                                        </p:tgtEl>
                                        <p:attrNameLst>
                                          <p:attrName>style.visibility</p:attrName>
                                        </p:attrNameLst>
                                      </p:cBhvr>
                                      <p:to>
                                        <p:strVal val="visible"/>
                                      </p:to>
                                    </p:set>
                                    <p:animEffect filter="fade" transition="in">
                                      <p:cBhvr>
                                        <p:cTn dur="1000"/>
                                        <p:tgtEl>
                                          <p:spTgt spid="104">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1" st="1"/>
                                            </p:txEl>
                                          </p:spTgt>
                                        </p:tgtEl>
                                        <p:attrNameLst>
                                          <p:attrName>style.visibility</p:attrName>
                                        </p:attrNameLst>
                                      </p:cBhvr>
                                      <p:to>
                                        <p:strVal val="visible"/>
                                      </p:to>
                                    </p:set>
                                    <p:animEffect filter="fade" transition="in">
                                      <p:cBhvr>
                                        <p:cTn dur="1000"/>
                                        <p:tgtEl>
                                          <p:spTgt spid="104">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2" st="2"/>
                                            </p:txEl>
                                          </p:spTgt>
                                        </p:tgtEl>
                                        <p:attrNameLst>
                                          <p:attrName>style.visibility</p:attrName>
                                        </p:attrNameLst>
                                      </p:cBhvr>
                                      <p:to>
                                        <p:strVal val="visible"/>
                                      </p:to>
                                    </p:set>
                                    <p:animEffect filter="fade" transition="in">
                                      <p:cBhvr>
                                        <p:cTn dur="1000"/>
                                        <p:tgtEl>
                                          <p:spTgt spid="104">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3" st="3"/>
                                            </p:txEl>
                                          </p:spTgt>
                                        </p:tgtEl>
                                        <p:attrNameLst>
                                          <p:attrName>style.visibility</p:attrName>
                                        </p:attrNameLst>
                                      </p:cBhvr>
                                      <p:to>
                                        <p:strVal val="visible"/>
                                      </p:to>
                                    </p:set>
                                    <p:animEffect filter="fade" transition="in">
                                      <p:cBhvr>
                                        <p:cTn dur="1000"/>
                                        <p:tgtEl>
                                          <p:spTgt spid="104">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4" st="4"/>
                                            </p:txEl>
                                          </p:spTgt>
                                        </p:tgtEl>
                                        <p:attrNameLst>
                                          <p:attrName>style.visibility</p:attrName>
                                        </p:attrNameLst>
                                      </p:cBhvr>
                                      <p:to>
                                        <p:strVal val="visible"/>
                                      </p:to>
                                    </p:set>
                                    <p:animEffect filter="fade" transition="in">
                                      <p:cBhvr>
                                        <p:cTn dur="1000"/>
                                        <p:tgtEl>
                                          <p:spTgt spid="104">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5" st="5"/>
                                            </p:txEl>
                                          </p:spTgt>
                                        </p:tgtEl>
                                        <p:attrNameLst>
                                          <p:attrName>style.visibility</p:attrName>
                                        </p:attrNameLst>
                                      </p:cBhvr>
                                      <p:to>
                                        <p:strVal val="visible"/>
                                      </p:to>
                                    </p:set>
                                    <p:animEffect filter="fade" transition="in">
                                      <p:cBhvr>
                                        <p:cTn dur="1000"/>
                                        <p:tgtEl>
                                          <p:spTgt spid="104">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04">
                                            <p:txEl>
                                              <p:pRg end="6" st="6"/>
                                            </p:txEl>
                                          </p:spTgt>
                                        </p:tgtEl>
                                        <p:attrNameLst>
                                          <p:attrName>style.visibility</p:attrName>
                                        </p:attrNameLst>
                                      </p:cBhvr>
                                      <p:to>
                                        <p:strVal val="visible"/>
                                      </p:to>
                                    </p:set>
                                    <p:animEffect filter="fade" transition="in">
                                      <p:cBhvr>
                                        <p:cTn dur="1000"/>
                                        <p:tgtEl>
                                          <p:spTgt spid="104">
                                            <p:txEl>
                                              <p:pRg end="6" st="6"/>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09" name="Shape 109"/>
        <p:cNvGrpSpPr/>
        <p:nvPr/>
      </p:nvGrpSpPr>
      <p:grpSpPr>
        <a:xfrm>
          <a:off x="0" y="0"/>
          <a:ext cx="0" cy="0"/>
          <a:chOff x="0" y="0"/>
          <a:chExt cx="0" cy="0"/>
        </a:xfrm>
      </p:grpSpPr>
      <p:sp>
        <p:nvSpPr>
          <p:cNvPr id="110" name="Google Shape;110;p6"/>
          <p:cNvSpPr txBox="1"/>
          <p:nvPr>
            <p:ph type="ctrTitle"/>
          </p:nvPr>
        </p:nvSpPr>
        <p:spPr>
          <a:xfrm>
            <a:off x="2935400" y="2014877"/>
            <a:ext cx="5814900" cy="910800"/>
          </a:xfrm>
          <a:prstGeom prst="rect">
            <a:avLst/>
          </a:prstGeom>
          <a:noFill/>
          <a:ln>
            <a:noFill/>
          </a:ln>
        </p:spPr>
        <p:txBody>
          <a:bodyPr anchorCtr="0" anchor="b" bIns="91425" lIns="91425" spcFirstLastPara="1" rIns="91425" wrap="square" tIns="91425">
            <a:noAutofit/>
          </a:bodyPr>
          <a:lstStyle/>
          <a:p>
            <a:pPr indent="0" lvl="0" marL="0" rtl="0" algn="l">
              <a:lnSpc>
                <a:spcPct val="100000"/>
              </a:lnSpc>
              <a:spcBef>
                <a:spcPts val="0"/>
              </a:spcBef>
              <a:spcAft>
                <a:spcPts val="0"/>
              </a:spcAft>
              <a:buSzPts val="3600"/>
              <a:buNone/>
            </a:pPr>
            <a:r>
              <a:rPr lang="en-US"/>
              <a:t>Phần 2: Cơ sở lý thuyết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7"/>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0" marL="0" marR="0" rtl="0" algn="just">
              <a:lnSpc>
                <a:spcPct val="150000"/>
              </a:lnSpc>
              <a:spcBef>
                <a:spcPts val="0"/>
              </a:spcBef>
              <a:spcAft>
                <a:spcPts val="0"/>
              </a:spcAft>
              <a:buSzPts val="2400"/>
              <a:buNone/>
            </a:pPr>
            <a:r>
              <a:rPr b="1" lang="en-US">
                <a:latin typeface="Barlow"/>
                <a:ea typeface="Barlow"/>
                <a:cs typeface="Barlow"/>
                <a:sym typeface="Barlow"/>
              </a:rPr>
              <a:t>Công nghệ sử dụng ở front-end</a:t>
            </a:r>
            <a:endParaRPr>
              <a:latin typeface="Barlow"/>
              <a:ea typeface="Barlow"/>
              <a:cs typeface="Barlow"/>
              <a:sym typeface="Barlow"/>
            </a:endParaRPr>
          </a:p>
        </p:txBody>
      </p:sp>
      <p:sp>
        <p:nvSpPr>
          <p:cNvPr id="116" name="Google Shape;116;p7"/>
          <p:cNvSpPr txBox="1"/>
          <p:nvPr>
            <p:ph idx="1" type="body"/>
          </p:nvPr>
        </p:nvSpPr>
        <p:spPr>
          <a:xfrm>
            <a:off x="1345581" y="1200175"/>
            <a:ext cx="3813718" cy="3382500"/>
          </a:xfrm>
          <a:prstGeom prst="rect">
            <a:avLst/>
          </a:prstGeom>
          <a:noFill/>
          <a:ln>
            <a:noFill/>
          </a:ln>
        </p:spPr>
        <p:txBody>
          <a:bodyPr anchorCtr="0" anchor="t" bIns="91425" lIns="91425" spcFirstLastPara="1" rIns="91425" wrap="square" tIns="91425">
            <a:noAutofit/>
          </a:bodyPr>
          <a:lstStyle/>
          <a:p>
            <a:pPr indent="0" lvl="0" marL="0" rtl="0" algn="just">
              <a:lnSpc>
                <a:spcPct val="150000"/>
              </a:lnSpc>
              <a:spcBef>
                <a:spcPts val="0"/>
              </a:spcBef>
              <a:spcAft>
                <a:spcPts val="0"/>
              </a:spcAft>
              <a:buSzPts val="2200"/>
              <a:buChar char="▪"/>
            </a:pPr>
            <a:r>
              <a:rPr b="1" lang="en-US">
                <a:latin typeface="Arial"/>
                <a:ea typeface="Arial"/>
                <a:cs typeface="Arial"/>
                <a:sym typeface="Arial"/>
              </a:rPr>
              <a:t>React</a:t>
            </a:r>
            <a:r>
              <a:rPr lang="en-US">
                <a:latin typeface="Arial"/>
                <a:ea typeface="Arial"/>
                <a:cs typeface="Arial"/>
                <a:sym typeface="Arial"/>
              </a:rPr>
              <a:t>: là một thư viện Javascript phát triển tại Facebook để hỗ trợ việc xây dựng những components UI có tính tương tác cao.</a:t>
            </a:r>
            <a:endParaRPr sz="1800">
              <a:latin typeface="Arial"/>
              <a:ea typeface="Arial"/>
              <a:cs typeface="Arial"/>
              <a:sym typeface="Arial"/>
            </a:endParaRPr>
          </a:p>
        </p:txBody>
      </p:sp>
      <p:sp>
        <p:nvSpPr>
          <p:cNvPr id="117" name="Google Shape;117;p7"/>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pic>
        <p:nvPicPr>
          <p:cNvPr descr="Bạn đã hiểu hết về ReactJS chưa? - AMELA Technology" id="118" name="Google Shape;118;p7"/>
          <p:cNvPicPr preferRelativeResize="0"/>
          <p:nvPr/>
        </p:nvPicPr>
        <p:blipFill rotWithShape="1">
          <a:blip r:embed="rId3">
            <a:alphaModFix/>
          </a:blip>
          <a:srcRect b="0" l="0" r="0" t="0"/>
          <a:stretch/>
        </p:blipFill>
        <p:spPr>
          <a:xfrm>
            <a:off x="5360020" y="1371600"/>
            <a:ext cx="3612995" cy="274320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16">
                                            <p:txEl>
                                              <p:pRg end="0" st="0"/>
                                            </p:txEl>
                                          </p:spTgt>
                                        </p:tgtEl>
                                        <p:attrNameLst>
                                          <p:attrName>style.visibility</p:attrName>
                                        </p:attrNameLst>
                                      </p:cBhvr>
                                      <p:to>
                                        <p:strVal val="visible"/>
                                      </p:to>
                                    </p:set>
                                    <p:animEffect filter="fade" transition="in">
                                      <p:cBhvr>
                                        <p:cTn dur="1000"/>
                                        <p:tgtEl>
                                          <p:spTgt spid="116">
                                            <p:txEl>
                                              <p:pRg end="0" st="0"/>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8"/>
          <p:cNvSpPr txBox="1"/>
          <p:nvPr>
            <p:ph idx="1" type="body"/>
          </p:nvPr>
        </p:nvSpPr>
        <p:spPr>
          <a:xfrm>
            <a:off x="1330331" y="1349141"/>
            <a:ext cx="3814098" cy="293850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SzPts val="2600"/>
              <a:buChar char="▪"/>
            </a:pPr>
            <a:r>
              <a:rPr lang="en-US" sz="1400">
                <a:latin typeface="Arial"/>
                <a:ea typeface="Arial"/>
                <a:cs typeface="Arial"/>
                <a:sym typeface="Arial"/>
              </a:rPr>
              <a:t>Spring là Framework phát triển ứng dụng Java. Xây dựng các ứng dụng mạnh mẽ, dễ kiểm tra, mã có thể tái sử dụng…</a:t>
            </a:r>
            <a:endParaRPr/>
          </a:p>
          <a:p>
            <a:pPr indent="0" lvl="0" marL="0" marR="0" rtl="0" algn="just">
              <a:lnSpc>
                <a:spcPct val="150000"/>
              </a:lnSpc>
              <a:spcBef>
                <a:spcPts val="0"/>
              </a:spcBef>
              <a:spcAft>
                <a:spcPts val="0"/>
              </a:spcAft>
              <a:buSzPts val="2600"/>
              <a:buNone/>
            </a:pPr>
            <a:r>
              <a:rPr b="1" lang="en-US" sz="1400">
                <a:latin typeface="Arial"/>
                <a:ea typeface="Arial"/>
                <a:cs typeface="Arial"/>
                <a:sym typeface="Arial"/>
              </a:rPr>
              <a:t>Lợi ích của Spring Framework:</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Giúp sử dụng POJOs ứng dụng, luồng chạy, cấu hình, … dễ dàng hơn.</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Tổ chức mô-đun.</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Hỗ trợ sử dụng nhiều công nghệ như ORM FrameworkCung cấp đầy đủ tính năng thay thế các web framework khác.</a:t>
            </a:r>
            <a:endParaRPr sz="1400">
              <a:latin typeface="Arial"/>
              <a:ea typeface="Arial"/>
              <a:cs typeface="Arial"/>
              <a:sym typeface="Arial"/>
            </a:endParaRPr>
          </a:p>
          <a:p>
            <a:pPr indent="165100" lvl="0" marL="0" marR="0" rtl="0" algn="just">
              <a:lnSpc>
                <a:spcPct val="150000"/>
              </a:lnSpc>
              <a:spcBef>
                <a:spcPts val="0"/>
              </a:spcBef>
              <a:spcAft>
                <a:spcPts val="0"/>
              </a:spcAft>
              <a:buSzPts val="2600"/>
              <a:buNone/>
            </a:pPr>
            <a:r>
              <a:t/>
            </a:r>
            <a:endParaRPr sz="1800">
              <a:latin typeface="Calibri"/>
              <a:ea typeface="Calibri"/>
              <a:cs typeface="Calibri"/>
              <a:sym typeface="Calibri"/>
            </a:endParaRPr>
          </a:p>
        </p:txBody>
      </p:sp>
      <p:sp>
        <p:nvSpPr>
          <p:cNvPr id="124" name="Google Shape;124;p8"/>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25" name="Google Shape;125;p8"/>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0" marL="0" marR="0" rtl="0" algn="just">
              <a:lnSpc>
                <a:spcPct val="150000"/>
              </a:lnSpc>
              <a:spcBef>
                <a:spcPts val="0"/>
              </a:spcBef>
              <a:spcAft>
                <a:spcPts val="0"/>
              </a:spcAft>
              <a:buSzPts val="2400"/>
              <a:buNone/>
            </a:pPr>
            <a:r>
              <a:rPr b="1" lang="en-US">
                <a:latin typeface="Barlow"/>
                <a:ea typeface="Barlow"/>
                <a:cs typeface="Barlow"/>
                <a:sym typeface="Barlow"/>
              </a:rPr>
              <a:t>Spring Framework</a:t>
            </a:r>
            <a:endParaRPr>
              <a:latin typeface="Barlow"/>
              <a:ea typeface="Barlow"/>
              <a:cs typeface="Barlow"/>
              <a:sym typeface="Barlow"/>
            </a:endParaRPr>
          </a:p>
        </p:txBody>
      </p:sp>
      <p:pic>
        <p:nvPicPr>
          <p:cNvPr id="126" name="Google Shape;126;p8"/>
          <p:cNvPicPr preferRelativeResize="0"/>
          <p:nvPr/>
        </p:nvPicPr>
        <p:blipFill rotWithShape="1">
          <a:blip r:embed="rId3">
            <a:alphaModFix/>
          </a:blip>
          <a:srcRect b="0" l="0" r="0" t="0"/>
          <a:stretch/>
        </p:blipFill>
        <p:spPr>
          <a:xfrm>
            <a:off x="5400322" y="1349141"/>
            <a:ext cx="3117156" cy="3204598"/>
          </a:xfrm>
          <a:prstGeom prst="rect">
            <a:avLst/>
          </a:prstGeom>
          <a:noFill/>
          <a:ln>
            <a:noFill/>
          </a:ln>
        </p:spPr>
      </p:pic>
      <p:sp>
        <p:nvSpPr>
          <p:cNvPr id="127" name="Google Shape;127;p8"/>
          <p:cNvSpPr txBox="1"/>
          <p:nvPr/>
        </p:nvSpPr>
        <p:spPr>
          <a:xfrm>
            <a:off x="6076134" y="4237830"/>
            <a:ext cx="467979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Spring Framework</a:t>
            </a:r>
            <a:endParaRPr b="0" i="1"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0" st="0"/>
                                            </p:txEl>
                                          </p:spTgt>
                                        </p:tgtEl>
                                        <p:attrNameLst>
                                          <p:attrName>style.visibility</p:attrName>
                                        </p:attrNameLst>
                                      </p:cBhvr>
                                      <p:to>
                                        <p:strVal val="visible"/>
                                      </p:to>
                                    </p:set>
                                    <p:animEffect filter="fade" transition="in">
                                      <p:cBhvr>
                                        <p:cTn dur="1000"/>
                                        <p:tgtEl>
                                          <p:spTgt spid="123">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1" st="1"/>
                                            </p:txEl>
                                          </p:spTgt>
                                        </p:tgtEl>
                                        <p:attrNameLst>
                                          <p:attrName>style.visibility</p:attrName>
                                        </p:attrNameLst>
                                      </p:cBhvr>
                                      <p:to>
                                        <p:strVal val="visible"/>
                                      </p:to>
                                    </p:set>
                                    <p:animEffect filter="fade" transition="in">
                                      <p:cBhvr>
                                        <p:cTn dur="1000"/>
                                        <p:tgtEl>
                                          <p:spTgt spid="123">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2" st="2"/>
                                            </p:txEl>
                                          </p:spTgt>
                                        </p:tgtEl>
                                        <p:attrNameLst>
                                          <p:attrName>style.visibility</p:attrName>
                                        </p:attrNameLst>
                                      </p:cBhvr>
                                      <p:to>
                                        <p:strVal val="visible"/>
                                      </p:to>
                                    </p:set>
                                    <p:animEffect filter="fade" transition="in">
                                      <p:cBhvr>
                                        <p:cTn dur="1000"/>
                                        <p:tgtEl>
                                          <p:spTgt spid="123">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3" st="3"/>
                                            </p:txEl>
                                          </p:spTgt>
                                        </p:tgtEl>
                                        <p:attrNameLst>
                                          <p:attrName>style.visibility</p:attrName>
                                        </p:attrNameLst>
                                      </p:cBhvr>
                                      <p:to>
                                        <p:strVal val="visible"/>
                                      </p:to>
                                    </p:set>
                                    <p:animEffect filter="fade" transition="in">
                                      <p:cBhvr>
                                        <p:cTn dur="1000"/>
                                        <p:tgtEl>
                                          <p:spTgt spid="123">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4" st="4"/>
                                            </p:txEl>
                                          </p:spTgt>
                                        </p:tgtEl>
                                        <p:attrNameLst>
                                          <p:attrName>style.visibility</p:attrName>
                                        </p:attrNameLst>
                                      </p:cBhvr>
                                      <p:to>
                                        <p:strVal val="visible"/>
                                      </p:to>
                                    </p:set>
                                    <p:animEffect filter="fade" transition="in">
                                      <p:cBhvr>
                                        <p:cTn dur="1000"/>
                                        <p:tgtEl>
                                          <p:spTgt spid="123">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23">
                                            <p:txEl>
                                              <p:pRg end="5" st="5"/>
                                            </p:txEl>
                                          </p:spTgt>
                                        </p:tgtEl>
                                        <p:attrNameLst>
                                          <p:attrName>style.visibility</p:attrName>
                                        </p:attrNameLst>
                                      </p:cBhvr>
                                      <p:to>
                                        <p:strVal val="visible"/>
                                      </p:to>
                                    </p:set>
                                    <p:animEffect filter="fade" transition="in">
                                      <p:cBhvr>
                                        <p:cTn dur="1000"/>
                                        <p:tgtEl>
                                          <p:spTgt spid="123">
                                            <p:txEl>
                                              <p:pRg end="5" st="5"/>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10"/>
          <p:cNvSpPr txBox="1"/>
          <p:nvPr>
            <p:ph idx="1" type="body"/>
          </p:nvPr>
        </p:nvSpPr>
        <p:spPr>
          <a:xfrm>
            <a:off x="1330331" y="1200175"/>
            <a:ext cx="4200674" cy="3654040"/>
          </a:xfrm>
          <a:prstGeom prst="rect">
            <a:avLst/>
          </a:prstGeom>
          <a:noFill/>
          <a:ln>
            <a:noFill/>
          </a:ln>
        </p:spPr>
        <p:txBody>
          <a:bodyPr anchorCtr="0" anchor="t" bIns="91425" lIns="91425" spcFirstLastPara="1" rIns="91425" wrap="square" tIns="91425">
            <a:noAutofit/>
          </a:bodyPr>
          <a:lstStyle/>
          <a:p>
            <a:pPr indent="0" lvl="0" marL="0" marR="0" rtl="0" algn="just">
              <a:lnSpc>
                <a:spcPct val="150000"/>
              </a:lnSpc>
              <a:spcBef>
                <a:spcPts val="0"/>
              </a:spcBef>
              <a:spcAft>
                <a:spcPts val="0"/>
              </a:spcAft>
              <a:buSzPts val="2600"/>
              <a:buChar char="▪"/>
            </a:pPr>
            <a:r>
              <a:rPr lang="en-US" sz="1400">
                <a:latin typeface="Arial"/>
                <a:ea typeface="Arial"/>
                <a:cs typeface="Arial"/>
                <a:sym typeface="Arial"/>
              </a:rPr>
              <a:t>MongoDB là một loại phần mềm cơ sở dữ liệu sử dụng mã nguồn mở NoSQL, hỗ trợ nhiều nền tảng khác nhau. Hoạt động với các khái niệm về Collection và Document. </a:t>
            </a:r>
            <a:endParaRPr/>
          </a:p>
          <a:p>
            <a:pPr indent="0" lvl="0" marL="0" marR="0" rtl="0" algn="just">
              <a:lnSpc>
                <a:spcPct val="150000"/>
              </a:lnSpc>
              <a:spcBef>
                <a:spcPts val="0"/>
              </a:spcBef>
              <a:spcAft>
                <a:spcPts val="0"/>
              </a:spcAft>
              <a:buSzPts val="2600"/>
              <a:buChar char="▪"/>
            </a:pPr>
            <a:r>
              <a:rPr b="1" lang="en-US" sz="1400">
                <a:latin typeface="Arial"/>
                <a:ea typeface="Arial"/>
                <a:cs typeface="Arial"/>
                <a:sym typeface="Arial"/>
              </a:rPr>
              <a:t>Tính năng:</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Truy vấn ad-hoc</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Nhân rộng</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Cân bằng tải</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Lưu trữ tệp</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Tập hợp</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Giới hạn kích thước collection</a:t>
            </a:r>
            <a:endParaRPr sz="1400">
              <a:latin typeface="Arial"/>
              <a:ea typeface="Arial"/>
              <a:cs typeface="Arial"/>
              <a:sym typeface="Arial"/>
            </a:endParaRPr>
          </a:p>
          <a:p>
            <a:pPr indent="-342900" lvl="0" marL="342900" marR="0" rtl="0" algn="just">
              <a:lnSpc>
                <a:spcPct val="150000"/>
              </a:lnSpc>
              <a:spcBef>
                <a:spcPts val="0"/>
              </a:spcBef>
              <a:spcAft>
                <a:spcPts val="0"/>
              </a:spcAft>
              <a:buSzPts val="2600"/>
              <a:buFont typeface="Courier New"/>
              <a:buChar char="+"/>
            </a:pPr>
            <a:r>
              <a:rPr lang="en-US" sz="1400">
                <a:latin typeface="Arial"/>
                <a:ea typeface="Arial"/>
                <a:cs typeface="Arial"/>
                <a:sym typeface="Arial"/>
              </a:rPr>
              <a:t>Giao dịch</a:t>
            </a:r>
            <a:endParaRPr sz="1400">
              <a:latin typeface="Arial"/>
              <a:ea typeface="Arial"/>
              <a:cs typeface="Arial"/>
              <a:sym typeface="Arial"/>
            </a:endParaRPr>
          </a:p>
          <a:p>
            <a:pPr indent="165100" lvl="0" marL="0" marR="0" rtl="0" algn="just">
              <a:lnSpc>
                <a:spcPct val="150000"/>
              </a:lnSpc>
              <a:spcBef>
                <a:spcPts val="0"/>
              </a:spcBef>
              <a:spcAft>
                <a:spcPts val="0"/>
              </a:spcAft>
              <a:buSzPts val="2600"/>
              <a:buNone/>
            </a:pPr>
            <a:r>
              <a:t/>
            </a:r>
            <a:endParaRPr sz="1400">
              <a:latin typeface="Arial"/>
              <a:ea typeface="Arial"/>
              <a:cs typeface="Arial"/>
              <a:sym typeface="Arial"/>
            </a:endParaRPr>
          </a:p>
        </p:txBody>
      </p:sp>
      <p:sp>
        <p:nvSpPr>
          <p:cNvPr id="133" name="Google Shape;133;p10"/>
          <p:cNvSpPr txBox="1"/>
          <p:nvPr>
            <p:ph idx="12" type="sldNum"/>
          </p:nvPr>
        </p:nvSpPr>
        <p:spPr>
          <a:xfrm>
            <a:off x="8750400" y="4356225"/>
            <a:ext cx="393600" cy="39360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ctr">
              <a:lnSpc>
                <a:spcPct val="100000"/>
              </a:lnSpc>
              <a:spcBef>
                <a:spcPts val="0"/>
              </a:spcBef>
              <a:spcAft>
                <a:spcPts val="0"/>
              </a:spcAft>
              <a:buSzPts val="1200"/>
              <a:buNone/>
            </a:pPr>
            <a:fld id="{00000000-1234-1234-1234-123412341234}" type="slidenum">
              <a:rPr lang="en-US"/>
              <a:t>‹#›</a:t>
            </a:fld>
            <a:endParaRPr/>
          </a:p>
        </p:txBody>
      </p:sp>
      <p:sp>
        <p:nvSpPr>
          <p:cNvPr id="134" name="Google Shape;134;p10"/>
          <p:cNvSpPr txBox="1"/>
          <p:nvPr>
            <p:ph type="title"/>
          </p:nvPr>
        </p:nvSpPr>
        <p:spPr>
          <a:xfrm>
            <a:off x="1182200" y="393475"/>
            <a:ext cx="6739500" cy="806700"/>
          </a:xfrm>
          <a:prstGeom prst="rect">
            <a:avLst/>
          </a:prstGeom>
          <a:noFill/>
          <a:ln>
            <a:noFill/>
          </a:ln>
        </p:spPr>
        <p:txBody>
          <a:bodyPr anchorCtr="0" anchor="ctr" bIns="91425" lIns="91425" spcFirstLastPara="1" rIns="91425" wrap="square" tIns="91425">
            <a:noAutofit/>
          </a:bodyPr>
          <a:lstStyle/>
          <a:p>
            <a:pPr indent="0" lvl="1" marL="457200" marR="0" rtl="0" algn="just">
              <a:lnSpc>
                <a:spcPct val="150000"/>
              </a:lnSpc>
              <a:spcBef>
                <a:spcPts val="0"/>
              </a:spcBef>
              <a:spcAft>
                <a:spcPts val="0"/>
              </a:spcAft>
              <a:buSzPts val="2400"/>
              <a:buNone/>
            </a:pPr>
            <a:r>
              <a:rPr b="1" lang="en-US">
                <a:latin typeface="Barlow"/>
                <a:ea typeface="Barlow"/>
                <a:cs typeface="Barlow"/>
                <a:sym typeface="Barlow"/>
              </a:rPr>
              <a:t>MongoDB</a:t>
            </a:r>
            <a:endParaRPr b="1">
              <a:latin typeface="Barlow"/>
              <a:ea typeface="Barlow"/>
              <a:cs typeface="Barlow"/>
              <a:sym typeface="Barlow"/>
            </a:endParaRPr>
          </a:p>
        </p:txBody>
      </p:sp>
      <p:pic>
        <p:nvPicPr>
          <p:cNvPr id="135" name="Google Shape;135;p10"/>
          <p:cNvPicPr preferRelativeResize="0"/>
          <p:nvPr/>
        </p:nvPicPr>
        <p:blipFill rotWithShape="1">
          <a:blip r:embed="rId3">
            <a:alphaModFix/>
          </a:blip>
          <a:srcRect b="0" l="0" r="0" t="0"/>
          <a:stretch/>
        </p:blipFill>
        <p:spPr>
          <a:xfrm>
            <a:off x="5843240" y="1516183"/>
            <a:ext cx="3243751" cy="2219136"/>
          </a:xfrm>
          <a:prstGeom prst="rect">
            <a:avLst/>
          </a:prstGeom>
          <a:noFill/>
          <a:ln>
            <a:noFill/>
          </a:ln>
        </p:spPr>
      </p:pic>
      <p:sp>
        <p:nvSpPr>
          <p:cNvPr id="136" name="Google Shape;136;p10"/>
          <p:cNvSpPr txBox="1"/>
          <p:nvPr/>
        </p:nvSpPr>
        <p:spPr>
          <a:xfrm>
            <a:off x="7004824" y="3743550"/>
            <a:ext cx="1024054" cy="307777"/>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None/>
            </a:pPr>
            <a:r>
              <a:rPr b="0" i="1" lang="en-US" sz="1400" u="none" cap="none" strike="noStrike">
                <a:solidFill>
                  <a:srgbClr val="000000"/>
                </a:solidFill>
                <a:latin typeface="Times New Roman"/>
                <a:ea typeface="Times New Roman"/>
                <a:cs typeface="Times New Roman"/>
                <a:sym typeface="Times New Roman"/>
              </a:rPr>
              <a:t>MongoDB</a:t>
            </a:r>
            <a:endParaRPr b="0" i="1" sz="1400" u="none" cap="none" strike="noStrike">
              <a:solidFill>
                <a:srgbClr val="000000"/>
              </a:solidFill>
              <a:latin typeface="Arial"/>
              <a:ea typeface="Arial"/>
              <a:cs typeface="Arial"/>
              <a:sym typeface="Aria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0" st="0"/>
                                            </p:txEl>
                                          </p:spTgt>
                                        </p:tgtEl>
                                        <p:attrNameLst>
                                          <p:attrName>style.visibility</p:attrName>
                                        </p:attrNameLst>
                                      </p:cBhvr>
                                      <p:to>
                                        <p:strVal val="visible"/>
                                      </p:to>
                                    </p:set>
                                    <p:animEffect filter="fade" transition="in">
                                      <p:cBhvr>
                                        <p:cTn dur="1000"/>
                                        <p:tgtEl>
                                          <p:spTgt spid="132">
                                            <p:txEl>
                                              <p:pRg end="0" st="0"/>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1" st="1"/>
                                            </p:txEl>
                                          </p:spTgt>
                                        </p:tgtEl>
                                        <p:attrNameLst>
                                          <p:attrName>style.visibility</p:attrName>
                                        </p:attrNameLst>
                                      </p:cBhvr>
                                      <p:to>
                                        <p:strVal val="visible"/>
                                      </p:to>
                                    </p:set>
                                    <p:animEffect filter="fade" transition="in">
                                      <p:cBhvr>
                                        <p:cTn dur="1000"/>
                                        <p:tgtEl>
                                          <p:spTgt spid="132">
                                            <p:txEl>
                                              <p:pRg end="1" st="1"/>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2" st="2"/>
                                            </p:txEl>
                                          </p:spTgt>
                                        </p:tgtEl>
                                        <p:attrNameLst>
                                          <p:attrName>style.visibility</p:attrName>
                                        </p:attrNameLst>
                                      </p:cBhvr>
                                      <p:to>
                                        <p:strVal val="visible"/>
                                      </p:to>
                                    </p:set>
                                    <p:animEffect filter="fade" transition="in">
                                      <p:cBhvr>
                                        <p:cTn dur="1000"/>
                                        <p:tgtEl>
                                          <p:spTgt spid="132">
                                            <p:txEl>
                                              <p:pRg end="2" st="2"/>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3" st="3"/>
                                            </p:txEl>
                                          </p:spTgt>
                                        </p:tgtEl>
                                        <p:attrNameLst>
                                          <p:attrName>style.visibility</p:attrName>
                                        </p:attrNameLst>
                                      </p:cBhvr>
                                      <p:to>
                                        <p:strVal val="visible"/>
                                      </p:to>
                                    </p:set>
                                    <p:animEffect filter="fade" transition="in">
                                      <p:cBhvr>
                                        <p:cTn dur="1000"/>
                                        <p:tgtEl>
                                          <p:spTgt spid="132">
                                            <p:txEl>
                                              <p:pRg end="3" st="3"/>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4" st="4"/>
                                            </p:txEl>
                                          </p:spTgt>
                                        </p:tgtEl>
                                        <p:attrNameLst>
                                          <p:attrName>style.visibility</p:attrName>
                                        </p:attrNameLst>
                                      </p:cBhvr>
                                      <p:to>
                                        <p:strVal val="visible"/>
                                      </p:to>
                                    </p:set>
                                    <p:animEffect filter="fade" transition="in">
                                      <p:cBhvr>
                                        <p:cTn dur="1000"/>
                                        <p:tgtEl>
                                          <p:spTgt spid="132">
                                            <p:txEl>
                                              <p:pRg end="4" st="4"/>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5" st="5"/>
                                            </p:txEl>
                                          </p:spTgt>
                                        </p:tgtEl>
                                        <p:attrNameLst>
                                          <p:attrName>style.visibility</p:attrName>
                                        </p:attrNameLst>
                                      </p:cBhvr>
                                      <p:to>
                                        <p:strVal val="visible"/>
                                      </p:to>
                                    </p:set>
                                    <p:animEffect filter="fade" transition="in">
                                      <p:cBhvr>
                                        <p:cTn dur="1000"/>
                                        <p:tgtEl>
                                          <p:spTgt spid="132">
                                            <p:txEl>
                                              <p:pRg end="5" st="5"/>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6" st="6"/>
                                            </p:txEl>
                                          </p:spTgt>
                                        </p:tgtEl>
                                        <p:attrNameLst>
                                          <p:attrName>style.visibility</p:attrName>
                                        </p:attrNameLst>
                                      </p:cBhvr>
                                      <p:to>
                                        <p:strVal val="visible"/>
                                      </p:to>
                                    </p:set>
                                    <p:animEffect filter="fade" transition="in">
                                      <p:cBhvr>
                                        <p:cTn dur="1000"/>
                                        <p:tgtEl>
                                          <p:spTgt spid="132">
                                            <p:txEl>
                                              <p:pRg end="6" st="6"/>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7" st="7"/>
                                            </p:txEl>
                                          </p:spTgt>
                                        </p:tgtEl>
                                        <p:attrNameLst>
                                          <p:attrName>style.visibility</p:attrName>
                                        </p:attrNameLst>
                                      </p:cBhvr>
                                      <p:to>
                                        <p:strVal val="visible"/>
                                      </p:to>
                                    </p:set>
                                    <p:animEffect filter="fade" transition="in">
                                      <p:cBhvr>
                                        <p:cTn dur="1000"/>
                                        <p:tgtEl>
                                          <p:spTgt spid="132">
                                            <p:txEl>
                                              <p:pRg end="7" st="7"/>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8" st="8"/>
                                            </p:txEl>
                                          </p:spTgt>
                                        </p:tgtEl>
                                        <p:attrNameLst>
                                          <p:attrName>style.visibility</p:attrName>
                                        </p:attrNameLst>
                                      </p:cBhvr>
                                      <p:to>
                                        <p:strVal val="visible"/>
                                      </p:to>
                                    </p:set>
                                    <p:animEffect filter="fade" transition="in">
                                      <p:cBhvr>
                                        <p:cTn dur="1000"/>
                                        <p:tgtEl>
                                          <p:spTgt spid="132">
                                            <p:txEl>
                                              <p:pRg end="8" st="8"/>
                                            </p:txEl>
                                          </p:spTgt>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132">
                                            <p:txEl>
                                              <p:pRg end="9" st="9"/>
                                            </p:txEl>
                                          </p:spTgt>
                                        </p:tgtEl>
                                        <p:attrNameLst>
                                          <p:attrName>style.visibility</p:attrName>
                                        </p:attrNameLst>
                                      </p:cBhvr>
                                      <p:to>
                                        <p:strVal val="visible"/>
                                      </p:to>
                                    </p:set>
                                    <p:animEffect filter="fade" transition="in">
                                      <p:cBhvr>
                                        <p:cTn dur="1000"/>
                                        <p:tgtEl>
                                          <p:spTgt spid="132">
                                            <p:txEl>
                                              <p:pRg end="9" st="9"/>
                                            </p:txEl>
                                          </p:spTgt>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Basset template">
  <a:themeElements>
    <a:clrScheme name="Custom 347">
      <a:dk1>
        <a:srgbClr val="434343"/>
      </a:dk1>
      <a:lt1>
        <a:srgbClr val="FFFFFF"/>
      </a:lt1>
      <a:dk2>
        <a:srgbClr val="D9D9D9"/>
      </a:dk2>
      <a:lt2>
        <a:srgbClr val="F1F1F1"/>
      </a:lt2>
      <a:accent1>
        <a:srgbClr val="FFB000"/>
      </a:accent1>
      <a:accent2>
        <a:srgbClr val="FFE19E"/>
      </a:accent2>
      <a:accent3>
        <a:srgbClr val="6D9EEB"/>
      </a:accent3>
      <a:accent4>
        <a:srgbClr val="C9DAF8"/>
      </a:accent4>
      <a:accent5>
        <a:srgbClr val="93C47D"/>
      </a:accent5>
      <a:accent6>
        <a:srgbClr val="D9EAD3"/>
      </a:accent6>
      <a:hlink>
        <a:srgbClr val="FF9900"/>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file>